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370" r:id="rId2"/>
    <p:sldId id="378" r:id="rId3"/>
    <p:sldId id="376" r:id="rId4"/>
    <p:sldId id="372" r:id="rId5"/>
    <p:sldId id="373" r:id="rId6"/>
    <p:sldId id="379" r:id="rId7"/>
    <p:sldId id="380" r:id="rId8"/>
    <p:sldId id="381" r:id="rId9"/>
    <p:sldId id="382" r:id="rId10"/>
    <p:sldId id="360" r:id="rId11"/>
    <p:sldId id="374" r:id="rId12"/>
    <p:sldId id="377" r:id="rId13"/>
    <p:sldId id="34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705"/>
  </p:normalViewPr>
  <p:slideViewPr>
    <p:cSldViewPr snapToGrid="0" snapToObjects="1">
      <p:cViewPr>
        <p:scale>
          <a:sx n="81" d="100"/>
          <a:sy n="81" d="100"/>
        </p:scale>
        <p:origin x="252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7/3/16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2: Programming in R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1-15 at 11.2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15 at 11.0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4" y="0"/>
            <a:ext cx="7368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Demonstration</a:t>
            </a: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19400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nstantia" charset="0"/>
              </a:rPr>
              <a:t>File input and output</a:t>
            </a:r>
          </a:p>
          <a:p>
            <a:r>
              <a:rPr lang="en-US" dirty="0" smtClean="0">
                <a:latin typeface="Constantia" charset="0"/>
              </a:rPr>
              <a:t>R objects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Constantia" charset="0"/>
              </a:rPr>
              <a:t>n</a:t>
            </a:r>
            <a:r>
              <a:rPr lang="en-US" dirty="0" smtClean="0">
                <a:latin typeface="Constantia" charset="0"/>
              </a:rPr>
              <a:t>umeric vs. character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Constantia" charset="0"/>
              </a:rPr>
              <a:t>vector, matrix, and </a:t>
            </a:r>
            <a:r>
              <a:rPr lang="en-US" dirty="0" err="1" smtClean="0">
                <a:latin typeface="Constantia" charset="0"/>
              </a:rPr>
              <a:t>data.frame</a:t>
            </a:r>
            <a:r>
              <a:rPr lang="en-US" dirty="0" smtClean="0">
                <a:latin typeface="Constantia" charset="0"/>
              </a:rPr>
              <a:t>, list</a:t>
            </a:r>
          </a:p>
          <a:p>
            <a:r>
              <a:rPr lang="en-US" dirty="0" err="1" smtClean="0">
                <a:latin typeface="Constantia" charset="0"/>
              </a:rPr>
              <a:t>myF$p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IF and Loop</a:t>
            </a:r>
          </a:p>
          <a:p>
            <a:r>
              <a:rPr lang="en-US" dirty="0" smtClean="0">
                <a:latin typeface="Constantia" charset="0"/>
              </a:rPr>
              <a:t>Apply</a:t>
            </a:r>
          </a:p>
          <a:p>
            <a:r>
              <a:rPr lang="en-US" dirty="0" smtClean="0">
                <a:latin typeface="Constantia" charset="0"/>
              </a:rPr>
              <a:t>Graph</a:t>
            </a:r>
          </a:p>
          <a:p>
            <a:r>
              <a:rPr lang="en-US" dirty="0" smtClean="0">
                <a:latin typeface="Constantia" charset="0"/>
              </a:rPr>
              <a:t>Function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"By </a:t>
            </a:r>
            <a:r>
              <a:rPr lang="en-US" dirty="0"/>
              <a:t>2018, the US alone could face a shortage of </a:t>
            </a:r>
            <a:r>
              <a:rPr lang="en-US" i="1" dirty="0" smtClean="0"/>
              <a:t>1.5 </a:t>
            </a:r>
            <a:r>
              <a:rPr lang="en-US" i="1" dirty="0"/>
              <a:t>million managers and analysts</a:t>
            </a:r>
            <a:r>
              <a:rPr lang="en-US" dirty="0"/>
              <a:t> with the know-how to investigate big data to make effective </a:t>
            </a:r>
            <a:r>
              <a:rPr lang="en-US" dirty="0" smtClean="0"/>
              <a:t>decisions"</a:t>
            </a:r>
          </a:p>
          <a:p>
            <a:pPr marL="0" indent="0">
              <a:buNone/>
            </a:pPr>
            <a:r>
              <a:rPr lang="en-US" dirty="0" smtClean="0"/>
              <a:t>		 -McKinsey </a:t>
            </a:r>
            <a:r>
              <a:rPr lang="en-US" dirty="0"/>
              <a:t>Global Institute, 2014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_1b_rvsas_2014-2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91056"/>
            <a:ext cx="8128000" cy="4533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R</a:t>
            </a:r>
            <a:r>
              <a:rPr lang="en-US" dirty="0" smtClean="0"/>
              <a:t>eady for 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080" y="6396335"/>
            <a:ext cx="7620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309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1-15 at 7.4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056"/>
            <a:ext cx="9144000" cy="42980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R</a:t>
            </a:r>
            <a:r>
              <a:rPr lang="en-US" dirty="0" smtClean="0"/>
              <a:t>eady for R?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229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19042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606" y="2145849"/>
            <a:ext cx="3125738" cy="4471071"/>
          </a:xfrm>
        </p:spPr>
        <p:txBody>
          <a:bodyPr/>
          <a:lstStyle/>
          <a:p>
            <a:r>
              <a:rPr lang="en-US" dirty="0" smtClean="0"/>
              <a:t>Start with S in 1996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Open packages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obert </a:t>
            </a:r>
            <a:r>
              <a:rPr lang="en-US" dirty="0" smtClean="0"/>
              <a:t>Gentleman </a:t>
            </a:r>
            <a:r>
              <a:rPr lang="en-US" dirty="0"/>
              <a:t>and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oss </a:t>
            </a:r>
            <a:r>
              <a:rPr lang="en-US" dirty="0" err="1"/>
              <a:t>Ihaka</a:t>
            </a:r>
            <a:endParaRPr lang="en-US" dirty="0"/>
          </a:p>
        </p:txBody>
      </p:sp>
      <p:pic>
        <p:nvPicPr>
          <p:cNvPr id="5" name="Picture 4" descr="Screen Shot 2016-01-15 at 7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3" y="2098810"/>
            <a:ext cx="5598299" cy="39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</a:t>
            </a:r>
            <a:r>
              <a:rPr lang="en-US" dirty="0"/>
              <a:t>(distribution=="norm")</a:t>
            </a:r>
          </a:p>
          <a:p>
            <a:pPr marL="0" indent="0">
              <a:buNone/>
            </a:pPr>
            <a:r>
              <a:rPr lang="en-US" dirty="0"/>
              <a:t>	{</a:t>
            </a:r>
            <a:r>
              <a:rPr lang="en-US" dirty="0" err="1"/>
              <a:t>addeffect</a:t>
            </a:r>
            <a:r>
              <a:rPr lang="en-US" dirty="0"/>
              <a:t>=</a:t>
            </a:r>
            <a:r>
              <a:rPr lang="en-US" dirty="0" err="1"/>
              <a:t>rnorm</a:t>
            </a:r>
            <a:r>
              <a:rPr lang="en-US" dirty="0"/>
              <a:t>(NQTN,0,1)</a:t>
            </a:r>
          </a:p>
          <a:p>
            <a:pPr marL="0" indent="0">
              <a:buNone/>
            </a:pPr>
            <a:r>
              <a:rPr lang="en-US" dirty="0"/>
              <a:t>	}else</a:t>
            </a:r>
          </a:p>
          <a:p>
            <a:pPr marL="0" indent="0">
              <a:buNone/>
            </a:pPr>
            <a:r>
              <a:rPr lang="en-US" dirty="0"/>
              <a:t>	{</a:t>
            </a:r>
            <a:r>
              <a:rPr lang="en-US" dirty="0" err="1"/>
              <a:t>addeffect</a:t>
            </a:r>
            <a:r>
              <a:rPr lang="en-US" dirty="0"/>
              <a:t>=alpha^(1:NQTN)}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phenoSimu</a:t>
            </a:r>
            <a:r>
              <a:rPr lang="en-US" dirty="0"/>
              <a:t>=function(X,h2,alpha,NQTN,distibution,seed)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Define function here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return(list(</a:t>
            </a:r>
            <a:r>
              <a:rPr lang="en-US" dirty="0" err="1"/>
              <a:t>addeffect</a:t>
            </a:r>
            <a:r>
              <a:rPr lang="en-US" dirty="0"/>
              <a:t> = </a:t>
            </a:r>
            <a:r>
              <a:rPr lang="en-US" dirty="0" err="1"/>
              <a:t>addeffect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</a:t>
            </a:r>
            <a:r>
              <a:rPr lang="en-US" dirty="0"/>
              <a:t>=y,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= effect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residual </a:t>
            </a:r>
            <a:r>
              <a:rPr lang="en-US" dirty="0"/>
              <a:t>= residual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QTN.position</a:t>
            </a:r>
            <a:r>
              <a:rPr lang="en-US" dirty="0"/>
              <a:t>=</a:t>
            </a:r>
            <a:r>
              <a:rPr lang="en-US" dirty="0" err="1" smtClean="0"/>
              <a:t>QTN.position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SNPQ=SNPQ)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myNQTL</a:t>
            </a:r>
            <a:r>
              <a:rPr lang="en-US" dirty="0"/>
              <a:t>=c</a:t>
            </a:r>
            <a:r>
              <a:rPr lang="en-US"/>
              <a:t>(</a:t>
            </a:r>
            <a:r>
              <a:rPr lang="en-US" smtClean="0"/>
              <a:t>3,10,20,50,100,200)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for(</a:t>
            </a:r>
            <a:r>
              <a:rPr lang="en-US" dirty="0" err="1"/>
              <a:t>i</a:t>
            </a:r>
            <a:r>
              <a:rPr lang="en-US" dirty="0"/>
              <a:t> in 1:length(</a:t>
            </a:r>
            <a:r>
              <a:rPr lang="en-US" dirty="0" err="1"/>
              <a:t>myNQTL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myv</a:t>
            </a:r>
            <a:r>
              <a:rPr lang="en-US" dirty="0"/>
              <a:t>=validation(n=</a:t>
            </a:r>
            <a:r>
              <a:rPr lang="en-US" dirty="0" err="1"/>
              <a:t>n,m</a:t>
            </a:r>
            <a:r>
              <a:rPr lang="en-US" dirty="0"/>
              <a:t>=</a:t>
            </a:r>
            <a:r>
              <a:rPr lang="en-US" dirty="0" err="1"/>
              <a:t>m,y</a:t>
            </a:r>
            <a:r>
              <a:rPr lang="en-US" dirty="0"/>
              <a:t>=</a:t>
            </a:r>
            <a:r>
              <a:rPr lang="en-US" dirty="0" err="1"/>
              <a:t>myps$y,X</a:t>
            </a:r>
            <a:r>
              <a:rPr lang="en-US" dirty="0"/>
              <a:t>=</a:t>
            </a:r>
            <a:r>
              <a:rPr lang="en-US" dirty="0" err="1"/>
              <a:t>X,residual</a:t>
            </a:r>
            <a:r>
              <a:rPr lang="en-US" dirty="0"/>
              <a:t>=</a:t>
            </a:r>
            <a:r>
              <a:rPr lang="en-US" dirty="0" err="1"/>
              <a:t>myps$residual,effect</a:t>
            </a:r>
            <a:r>
              <a:rPr lang="en-US" dirty="0"/>
              <a:t>=</a:t>
            </a:r>
            <a:r>
              <a:rPr lang="en-US" dirty="0" err="1"/>
              <a:t>myps$add,QTN.position</a:t>
            </a:r>
            <a:r>
              <a:rPr lang="en-US" dirty="0"/>
              <a:t>=</a:t>
            </a:r>
            <a:r>
              <a:rPr lang="en-US" dirty="0" err="1"/>
              <a:t>myps$QTN.position,addeffect</a:t>
            </a:r>
            <a:r>
              <a:rPr lang="en-US" dirty="0"/>
              <a:t>=</a:t>
            </a:r>
            <a:r>
              <a:rPr lang="en-US" dirty="0" err="1"/>
              <a:t>myps$addeffect,NQTL</a:t>
            </a:r>
            <a:r>
              <a:rPr lang="en-US" dirty="0"/>
              <a:t>=</a:t>
            </a:r>
            <a:r>
              <a:rPr lang="en-US" dirty="0" err="1"/>
              <a:t>myNQTL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	</a:t>
            </a:r>
          </a:p>
          <a:p>
            <a:pPr marL="0" indent="0">
              <a:buNone/>
            </a:pPr>
            <a:r>
              <a:rPr lang="en-US" dirty="0"/>
              <a:t> print(c(</a:t>
            </a:r>
            <a:r>
              <a:rPr lang="en-US" dirty="0" err="1"/>
              <a:t>i,myNQTL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</a:t>
            </a:r>
            <a:r>
              <a:rPr lang="en-US" dirty="0" err="1"/>
              <a:t>myv$fit,myv$accuracy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1376</TotalTime>
  <Words>135</Words>
  <Application>Microsoft Macintosh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Candara</vt:lpstr>
      <vt:lpstr>Constantia</vt:lpstr>
      <vt:lpstr>Symbol</vt:lpstr>
      <vt:lpstr>Wingdings</vt:lpstr>
      <vt:lpstr>Waveform</vt:lpstr>
      <vt:lpstr>Statistical Genomics</vt:lpstr>
      <vt:lpstr>Current and future needs</vt:lpstr>
      <vt:lpstr>R You Ready for R?</vt:lpstr>
      <vt:lpstr>R You Ready for R?</vt:lpstr>
      <vt:lpstr> Robert Gentleman and Ross Ihaka</vt:lpstr>
      <vt:lpstr>IF</vt:lpstr>
      <vt:lpstr>Function</vt:lpstr>
      <vt:lpstr>List</vt:lpstr>
      <vt:lpstr>Loop</vt:lpstr>
      <vt:lpstr>PowerPoint Presentation</vt:lpstr>
      <vt:lpstr>PowerPoint Presentation</vt:lpstr>
      <vt:lpstr>Demonstration</vt:lpstr>
      <vt:lpstr>Highlight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137</cp:revision>
  <cp:lastPrinted>2015-09-01T19:21:20Z</cp:lastPrinted>
  <dcterms:created xsi:type="dcterms:W3CDTF">2013-08-24T13:03:35Z</dcterms:created>
  <dcterms:modified xsi:type="dcterms:W3CDTF">2016-07-03T13:06:07Z</dcterms:modified>
</cp:coreProperties>
</file>