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1" r:id="rId4"/>
    <p:sldId id="258" r:id="rId5"/>
    <p:sldId id="270" r:id="rId6"/>
    <p:sldId id="259" r:id="rId7"/>
    <p:sldId id="260" r:id="rId8"/>
    <p:sldId id="261" r:id="rId9"/>
    <p:sldId id="262" r:id="rId10"/>
    <p:sldId id="264" r:id="rId11"/>
    <p:sldId id="265" r:id="rId12"/>
    <p:sldId id="276" r:id="rId13"/>
    <p:sldId id="263" r:id="rId14"/>
    <p:sldId id="278" r:id="rId15"/>
    <p:sldId id="268" r:id="rId16"/>
    <p:sldId id="269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7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BF50C-EB68-470D-95BD-14F999DAF5A9}" type="doc">
      <dgm:prSet loTypeId="urn:microsoft.com/office/officeart/2005/8/layout/vList2" loCatId="list" qsTypeId="urn:microsoft.com/office/officeart/2005/8/quickstyle/simple3" qsCatId="simple" csTypeId="urn:microsoft.com/office/officeart/2005/8/colors/accent3_4" csCatId="accent3"/>
      <dgm:spPr/>
      <dgm:t>
        <a:bodyPr/>
        <a:lstStyle/>
        <a:p>
          <a:endParaRPr lang="en-US"/>
        </a:p>
      </dgm:t>
    </dgm:pt>
    <dgm:pt modelId="{692BFA2F-3FF5-40BC-A302-1973C0074020}">
      <dgm:prSet/>
      <dgm:spPr/>
      <dgm:t>
        <a:bodyPr/>
        <a:lstStyle/>
        <a:p>
          <a:r>
            <a:rPr lang="en-US"/>
            <a:t>Primer</a:t>
          </a:r>
        </a:p>
      </dgm:t>
    </dgm:pt>
    <dgm:pt modelId="{A3874835-B3BC-4F1F-92AE-0FD8E811BC65}" type="parTrans" cxnId="{953D5CE3-2DCA-4376-B237-22B43B678DDB}">
      <dgm:prSet/>
      <dgm:spPr/>
      <dgm:t>
        <a:bodyPr/>
        <a:lstStyle/>
        <a:p>
          <a:endParaRPr lang="en-US"/>
        </a:p>
      </dgm:t>
    </dgm:pt>
    <dgm:pt modelId="{4E16FF3F-3C6B-44A0-9CA6-83FFAAF55997}" type="sibTrans" cxnId="{953D5CE3-2DCA-4376-B237-22B43B678DDB}">
      <dgm:prSet phldrT="01"/>
      <dgm:spPr/>
      <dgm:t>
        <a:bodyPr/>
        <a:lstStyle/>
        <a:p>
          <a:endParaRPr lang="en-US"/>
        </a:p>
      </dgm:t>
    </dgm:pt>
    <dgm:pt modelId="{9BC129BE-DB3F-492B-B01E-92A15AEEB8B1}">
      <dgm:prSet/>
      <dgm:spPr/>
      <dgm:t>
        <a:bodyPr/>
        <a:lstStyle/>
        <a:p>
          <a:r>
            <a:rPr lang="en-US" dirty="0"/>
            <a:t>Motivation</a:t>
          </a:r>
        </a:p>
      </dgm:t>
    </dgm:pt>
    <dgm:pt modelId="{2A441403-6BC5-4D16-81DD-359766159CF7}" type="parTrans" cxnId="{0FB05AD0-FEBC-493D-886C-E08D79807F1B}">
      <dgm:prSet/>
      <dgm:spPr/>
      <dgm:t>
        <a:bodyPr/>
        <a:lstStyle/>
        <a:p>
          <a:endParaRPr lang="en-US"/>
        </a:p>
      </dgm:t>
    </dgm:pt>
    <dgm:pt modelId="{937CEC8A-E99B-4A4B-BBAE-B2301E677527}" type="sibTrans" cxnId="{0FB05AD0-FEBC-493D-886C-E08D79807F1B}">
      <dgm:prSet/>
      <dgm:spPr/>
      <dgm:t>
        <a:bodyPr/>
        <a:lstStyle/>
        <a:p>
          <a:endParaRPr lang="en-US"/>
        </a:p>
      </dgm:t>
    </dgm:pt>
    <dgm:pt modelId="{25EBEA3D-B0DB-4A57-B0F1-9819CA2961A0}">
      <dgm:prSet/>
      <dgm:spPr/>
      <dgm:t>
        <a:bodyPr/>
        <a:lstStyle/>
        <a:p>
          <a:r>
            <a:rPr lang="en-US" dirty="0"/>
            <a:t>Installation</a:t>
          </a:r>
        </a:p>
      </dgm:t>
    </dgm:pt>
    <dgm:pt modelId="{14EECB92-1602-4AD5-B176-F5FD3E3A11D4}" type="parTrans" cxnId="{4CC8D9AF-69B5-4E68-94FE-26FDCBE0AC0C}">
      <dgm:prSet/>
      <dgm:spPr/>
      <dgm:t>
        <a:bodyPr/>
        <a:lstStyle/>
        <a:p>
          <a:endParaRPr lang="en-US"/>
        </a:p>
      </dgm:t>
    </dgm:pt>
    <dgm:pt modelId="{0BC28943-BB4D-46BC-92EC-B4C64B55D440}" type="sibTrans" cxnId="{4CC8D9AF-69B5-4E68-94FE-26FDCBE0AC0C}">
      <dgm:prSet/>
      <dgm:spPr/>
      <dgm:t>
        <a:bodyPr/>
        <a:lstStyle/>
        <a:p>
          <a:endParaRPr lang="en-US"/>
        </a:p>
      </dgm:t>
    </dgm:pt>
    <dgm:pt modelId="{834D602B-5A45-4B1F-AB4A-183F6801E145}">
      <dgm:prSet/>
      <dgm:spPr/>
      <dgm:t>
        <a:bodyPr/>
        <a:lstStyle/>
        <a:p>
          <a:r>
            <a:rPr lang="en-US" dirty="0"/>
            <a:t>R as a calculator</a:t>
          </a:r>
        </a:p>
      </dgm:t>
    </dgm:pt>
    <dgm:pt modelId="{95EEB288-1D88-4DB5-95CE-7771495A00D4}" type="parTrans" cxnId="{12D610A8-C168-41ED-98EB-9BE426E2885C}">
      <dgm:prSet/>
      <dgm:spPr/>
      <dgm:t>
        <a:bodyPr/>
        <a:lstStyle/>
        <a:p>
          <a:endParaRPr lang="en-US"/>
        </a:p>
      </dgm:t>
    </dgm:pt>
    <dgm:pt modelId="{5EBDDFA2-389C-4F6B-8705-F74B9000C096}" type="sibTrans" cxnId="{12D610A8-C168-41ED-98EB-9BE426E2885C}">
      <dgm:prSet/>
      <dgm:spPr/>
      <dgm:t>
        <a:bodyPr/>
        <a:lstStyle/>
        <a:p>
          <a:endParaRPr lang="en-US"/>
        </a:p>
      </dgm:t>
    </dgm:pt>
    <dgm:pt modelId="{E106C976-20B7-4247-80AC-6C0BF5250651}">
      <dgm:prSet/>
      <dgm:spPr/>
      <dgm:t>
        <a:bodyPr/>
        <a:lstStyle/>
        <a:p>
          <a:r>
            <a:rPr lang="en-US" dirty="0"/>
            <a:t>Basics</a:t>
          </a:r>
        </a:p>
      </dgm:t>
    </dgm:pt>
    <dgm:pt modelId="{49C76BAF-4DA0-4DC4-AF13-B0D41745A9E9}" type="parTrans" cxnId="{DF5C68BC-AD76-4FFA-A9EE-AE7E5A7F2940}">
      <dgm:prSet/>
      <dgm:spPr/>
      <dgm:t>
        <a:bodyPr/>
        <a:lstStyle/>
        <a:p>
          <a:endParaRPr lang="en-US"/>
        </a:p>
      </dgm:t>
    </dgm:pt>
    <dgm:pt modelId="{D19DE3CB-5E32-4C29-B7B1-FCD9ED369259}" type="sibTrans" cxnId="{DF5C68BC-AD76-4FFA-A9EE-AE7E5A7F2940}">
      <dgm:prSet phldrT="02"/>
      <dgm:spPr/>
      <dgm:t>
        <a:bodyPr/>
        <a:lstStyle/>
        <a:p>
          <a:endParaRPr lang="en-US"/>
        </a:p>
      </dgm:t>
    </dgm:pt>
    <dgm:pt modelId="{AFE05818-620B-4625-A437-5E5F079C9ACC}">
      <dgm:prSet/>
      <dgm:spPr/>
      <dgm:t>
        <a:bodyPr/>
        <a:lstStyle/>
        <a:p>
          <a:r>
            <a:rPr lang="en-US" dirty="0"/>
            <a:t>R objects (variables and constants)</a:t>
          </a:r>
        </a:p>
      </dgm:t>
    </dgm:pt>
    <dgm:pt modelId="{D522351B-538D-47DC-BE63-E9E6B9DE1418}" type="parTrans" cxnId="{C23A1D17-70EB-434A-B9C9-665768DC47C2}">
      <dgm:prSet/>
      <dgm:spPr/>
      <dgm:t>
        <a:bodyPr/>
        <a:lstStyle/>
        <a:p>
          <a:endParaRPr lang="en-US"/>
        </a:p>
      </dgm:t>
    </dgm:pt>
    <dgm:pt modelId="{CC00E1AC-B897-4A6B-AF67-39D2D6A7E41C}" type="sibTrans" cxnId="{C23A1D17-70EB-434A-B9C9-665768DC47C2}">
      <dgm:prSet/>
      <dgm:spPr/>
      <dgm:t>
        <a:bodyPr/>
        <a:lstStyle/>
        <a:p>
          <a:endParaRPr lang="en-US"/>
        </a:p>
      </dgm:t>
    </dgm:pt>
    <dgm:pt modelId="{A7FF0A35-131D-44A9-B4E3-42E98D3A4519}">
      <dgm:prSet/>
      <dgm:spPr/>
      <dgm:t>
        <a:bodyPr/>
        <a:lstStyle/>
        <a:p>
          <a:r>
            <a:rPr lang="en-US" dirty="0"/>
            <a:t>Files (reading and writing data files)</a:t>
          </a:r>
        </a:p>
      </dgm:t>
    </dgm:pt>
    <dgm:pt modelId="{EC67AEE3-F62E-4C8F-B9A8-19EAAA679277}" type="parTrans" cxnId="{0AA8E19B-8468-43CB-A6FA-32CDEEE6BCF5}">
      <dgm:prSet/>
      <dgm:spPr/>
      <dgm:t>
        <a:bodyPr/>
        <a:lstStyle/>
        <a:p>
          <a:endParaRPr lang="en-US"/>
        </a:p>
      </dgm:t>
    </dgm:pt>
    <dgm:pt modelId="{7FCA8D33-A968-43EA-94B7-1529061D62BE}" type="sibTrans" cxnId="{0AA8E19B-8468-43CB-A6FA-32CDEEE6BCF5}">
      <dgm:prSet/>
      <dgm:spPr/>
      <dgm:t>
        <a:bodyPr/>
        <a:lstStyle/>
        <a:p>
          <a:endParaRPr lang="en-US"/>
        </a:p>
      </dgm:t>
    </dgm:pt>
    <dgm:pt modelId="{67629127-0F05-44BC-917A-0650F91F3E87}">
      <dgm:prSet/>
      <dgm:spPr/>
      <dgm:t>
        <a:bodyPr/>
        <a:lstStyle/>
        <a:p>
          <a:r>
            <a:rPr lang="en-US" dirty="0"/>
            <a:t>Data manipulation</a:t>
          </a:r>
        </a:p>
      </dgm:t>
    </dgm:pt>
    <dgm:pt modelId="{F148CDD8-DA8B-43C9-8828-90B96FD9A0D5}" type="parTrans" cxnId="{98BCF945-5746-4975-8E6E-ED0295DCC3CF}">
      <dgm:prSet/>
      <dgm:spPr/>
      <dgm:t>
        <a:bodyPr/>
        <a:lstStyle/>
        <a:p>
          <a:endParaRPr lang="en-US"/>
        </a:p>
      </dgm:t>
    </dgm:pt>
    <dgm:pt modelId="{26EBB733-5D9A-4DAF-BC2C-D241F13B5BF3}" type="sibTrans" cxnId="{98BCF945-5746-4975-8E6E-ED0295DCC3CF}">
      <dgm:prSet/>
      <dgm:spPr/>
      <dgm:t>
        <a:bodyPr/>
        <a:lstStyle/>
        <a:p>
          <a:endParaRPr lang="en-US"/>
        </a:p>
      </dgm:t>
    </dgm:pt>
    <dgm:pt modelId="{2E06D70B-4DB1-41B9-9E70-9F60DBDE2569}">
      <dgm:prSet/>
      <dgm:spPr/>
      <dgm:t>
        <a:bodyPr/>
        <a:lstStyle/>
        <a:p>
          <a:r>
            <a:rPr lang="en-US" dirty="0"/>
            <a:t>Specific topics</a:t>
          </a:r>
        </a:p>
      </dgm:t>
    </dgm:pt>
    <dgm:pt modelId="{CFB8A273-4BBF-4AA7-8596-64073B30BB66}" type="parTrans" cxnId="{698849D5-E9DB-4724-BB58-208842F1283B}">
      <dgm:prSet/>
      <dgm:spPr/>
      <dgm:t>
        <a:bodyPr/>
        <a:lstStyle/>
        <a:p>
          <a:endParaRPr lang="en-US"/>
        </a:p>
      </dgm:t>
    </dgm:pt>
    <dgm:pt modelId="{9958A848-1F64-49B5-B37B-3A03224411F1}" type="sibTrans" cxnId="{698849D5-E9DB-4724-BB58-208842F1283B}">
      <dgm:prSet phldrT="03"/>
      <dgm:spPr/>
      <dgm:t>
        <a:bodyPr/>
        <a:lstStyle/>
        <a:p>
          <a:endParaRPr lang="en-US"/>
        </a:p>
      </dgm:t>
    </dgm:pt>
    <dgm:pt modelId="{F66B8F18-3C91-494B-816F-DF6DA4A0E699}">
      <dgm:prSet/>
      <dgm:spPr/>
      <dgm:t>
        <a:bodyPr/>
        <a:lstStyle/>
        <a:p>
          <a:r>
            <a:rPr lang="en-US" dirty="0"/>
            <a:t>List</a:t>
          </a:r>
        </a:p>
      </dgm:t>
    </dgm:pt>
    <dgm:pt modelId="{D5D10C17-D646-4D24-8DFA-83A8300179D8}" type="parTrans" cxnId="{9D252F1A-E093-4CFC-825E-5702F90F875D}">
      <dgm:prSet/>
      <dgm:spPr/>
      <dgm:t>
        <a:bodyPr/>
        <a:lstStyle/>
        <a:p>
          <a:endParaRPr lang="en-US"/>
        </a:p>
      </dgm:t>
    </dgm:pt>
    <dgm:pt modelId="{48BFB4CC-CB2E-45FC-9F3B-E8137E865485}" type="sibTrans" cxnId="{9D252F1A-E093-4CFC-825E-5702F90F875D}">
      <dgm:prSet/>
      <dgm:spPr/>
      <dgm:t>
        <a:bodyPr/>
        <a:lstStyle/>
        <a:p>
          <a:endParaRPr lang="en-US"/>
        </a:p>
      </dgm:t>
    </dgm:pt>
    <dgm:pt modelId="{18990007-696F-47E2-BEF5-4924A947F1CD}">
      <dgm:prSet/>
      <dgm:spPr/>
      <dgm:t>
        <a:bodyPr/>
        <a:lstStyle/>
        <a:p>
          <a:r>
            <a:rPr lang="en-US" dirty="0"/>
            <a:t>IF function</a:t>
          </a:r>
        </a:p>
      </dgm:t>
    </dgm:pt>
    <dgm:pt modelId="{72466423-05EB-40C1-BDA9-4E827AF87911}" type="parTrans" cxnId="{941C45C1-0496-4DEA-8526-CBD13E2767E6}">
      <dgm:prSet/>
      <dgm:spPr/>
      <dgm:t>
        <a:bodyPr/>
        <a:lstStyle/>
        <a:p>
          <a:endParaRPr lang="en-US"/>
        </a:p>
      </dgm:t>
    </dgm:pt>
    <dgm:pt modelId="{9B05B012-8E70-4E7A-AF16-1265FF518851}" type="sibTrans" cxnId="{941C45C1-0496-4DEA-8526-CBD13E2767E6}">
      <dgm:prSet/>
      <dgm:spPr/>
      <dgm:t>
        <a:bodyPr/>
        <a:lstStyle/>
        <a:p>
          <a:endParaRPr lang="en-US"/>
        </a:p>
      </dgm:t>
    </dgm:pt>
    <dgm:pt modelId="{8EF49570-74BC-49A2-B38E-B0AF94327B7A}">
      <dgm:prSet/>
      <dgm:spPr/>
      <dgm:t>
        <a:bodyPr/>
        <a:lstStyle/>
        <a:p>
          <a:r>
            <a:rPr lang="en-US" dirty="0"/>
            <a:t>Loop (for loop)</a:t>
          </a:r>
        </a:p>
      </dgm:t>
    </dgm:pt>
    <dgm:pt modelId="{5E12D7E3-EC2E-4B01-9F78-7DFE257B9F1E}" type="parTrans" cxnId="{6FCCCC01-BB73-41A8-9498-374562B54753}">
      <dgm:prSet/>
      <dgm:spPr/>
      <dgm:t>
        <a:bodyPr/>
        <a:lstStyle/>
        <a:p>
          <a:endParaRPr lang="en-US"/>
        </a:p>
      </dgm:t>
    </dgm:pt>
    <dgm:pt modelId="{4B3E6CC5-133F-4261-9451-E627FD9B34E7}" type="sibTrans" cxnId="{6FCCCC01-BB73-41A8-9498-374562B54753}">
      <dgm:prSet/>
      <dgm:spPr/>
      <dgm:t>
        <a:bodyPr/>
        <a:lstStyle/>
        <a:p>
          <a:endParaRPr lang="en-US"/>
        </a:p>
      </dgm:t>
    </dgm:pt>
    <dgm:pt modelId="{A5799D3B-4086-471C-823F-9DB6C807322F}">
      <dgm:prSet/>
      <dgm:spPr/>
      <dgm:t>
        <a:bodyPr/>
        <a:lstStyle/>
        <a:p>
          <a:r>
            <a:rPr lang="en-US"/>
            <a:t>Function</a:t>
          </a:r>
        </a:p>
      </dgm:t>
    </dgm:pt>
    <dgm:pt modelId="{204DA0FB-54C0-40F9-A27B-0577278BA54D}" type="parTrans" cxnId="{182C9F41-96C0-4037-9427-A856EDB19ABB}">
      <dgm:prSet/>
      <dgm:spPr/>
      <dgm:t>
        <a:bodyPr/>
        <a:lstStyle/>
        <a:p>
          <a:endParaRPr lang="en-US"/>
        </a:p>
      </dgm:t>
    </dgm:pt>
    <dgm:pt modelId="{FFBE47FA-CE42-4523-AAA2-057384504597}" type="sibTrans" cxnId="{182C9F41-96C0-4037-9427-A856EDB19ABB}">
      <dgm:prSet/>
      <dgm:spPr/>
      <dgm:t>
        <a:bodyPr/>
        <a:lstStyle/>
        <a:p>
          <a:endParaRPr lang="en-US"/>
        </a:p>
      </dgm:t>
    </dgm:pt>
    <dgm:pt modelId="{DCAE6890-4338-40FD-B10E-E47F814E130B}">
      <dgm:prSet/>
      <dgm:spPr/>
      <dgm:t>
        <a:bodyPr/>
        <a:lstStyle/>
        <a:p>
          <a:r>
            <a:rPr lang="en-US"/>
            <a:t>Packages</a:t>
          </a:r>
        </a:p>
      </dgm:t>
    </dgm:pt>
    <dgm:pt modelId="{333150F9-22FD-478F-8490-4C31EAAEB3C1}" type="parTrans" cxnId="{8A8A4799-8713-4689-A707-AB21534DEFB7}">
      <dgm:prSet/>
      <dgm:spPr/>
      <dgm:t>
        <a:bodyPr/>
        <a:lstStyle/>
        <a:p>
          <a:endParaRPr lang="en-US"/>
        </a:p>
      </dgm:t>
    </dgm:pt>
    <dgm:pt modelId="{223EC61B-CB04-4E90-8CCB-A198148C3DF5}" type="sibTrans" cxnId="{8A8A4799-8713-4689-A707-AB21534DEFB7}">
      <dgm:prSet/>
      <dgm:spPr/>
      <dgm:t>
        <a:bodyPr/>
        <a:lstStyle/>
        <a:p>
          <a:endParaRPr lang="en-US"/>
        </a:p>
      </dgm:t>
    </dgm:pt>
    <dgm:pt modelId="{555AD589-10F8-4E5B-9FDC-E6149A044F2C}" type="pres">
      <dgm:prSet presAssocID="{0C5BF50C-EB68-470D-95BD-14F999DAF5A9}" presName="linear" presStyleCnt="0">
        <dgm:presLayoutVars>
          <dgm:animLvl val="lvl"/>
          <dgm:resizeHandles val="exact"/>
        </dgm:presLayoutVars>
      </dgm:prSet>
      <dgm:spPr/>
    </dgm:pt>
    <dgm:pt modelId="{437DDE9B-DF85-4DC9-96C2-3150BE4B6940}" type="pres">
      <dgm:prSet presAssocID="{692BFA2F-3FF5-40BC-A302-1973C007402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46EFDF-BF9C-4F07-AFDE-5DE84B724A40}" type="pres">
      <dgm:prSet presAssocID="{692BFA2F-3FF5-40BC-A302-1973C0074020}" presName="childText" presStyleLbl="revTx" presStyleIdx="0" presStyleCnt="3">
        <dgm:presLayoutVars>
          <dgm:bulletEnabled val="1"/>
        </dgm:presLayoutVars>
      </dgm:prSet>
      <dgm:spPr/>
    </dgm:pt>
    <dgm:pt modelId="{498D1A0A-E518-4255-994D-BA9F69019418}" type="pres">
      <dgm:prSet presAssocID="{E106C976-20B7-4247-80AC-6C0BF525065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830D1B-8E9F-4D42-9E4E-36C2E8C6145E}" type="pres">
      <dgm:prSet presAssocID="{E106C976-20B7-4247-80AC-6C0BF5250651}" presName="childText" presStyleLbl="revTx" presStyleIdx="1" presStyleCnt="3">
        <dgm:presLayoutVars>
          <dgm:bulletEnabled val="1"/>
        </dgm:presLayoutVars>
      </dgm:prSet>
      <dgm:spPr/>
    </dgm:pt>
    <dgm:pt modelId="{C6903A7C-9B41-4881-ACD7-C26F38EFD77A}" type="pres">
      <dgm:prSet presAssocID="{2E06D70B-4DB1-41B9-9E70-9F60DBDE256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E21A25C-F181-40E4-9D21-57A9A0A0FF90}" type="pres">
      <dgm:prSet presAssocID="{2E06D70B-4DB1-41B9-9E70-9F60DBDE256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FCCCC01-BB73-41A8-9498-374562B54753}" srcId="{2E06D70B-4DB1-41B9-9E70-9F60DBDE2569}" destId="{8EF49570-74BC-49A2-B38E-B0AF94327B7A}" srcOrd="2" destOrd="0" parTransId="{5E12D7E3-EC2E-4B01-9F78-7DFE257B9F1E}" sibTransId="{4B3E6CC5-133F-4261-9451-E627FD9B34E7}"/>
    <dgm:cxn modelId="{552C740C-7BDC-41FC-9D8D-3BC41B4DC954}" type="presOf" srcId="{0C5BF50C-EB68-470D-95BD-14F999DAF5A9}" destId="{555AD589-10F8-4E5B-9FDC-E6149A044F2C}" srcOrd="0" destOrd="0" presId="urn:microsoft.com/office/officeart/2005/8/layout/vList2"/>
    <dgm:cxn modelId="{C23A1D17-70EB-434A-B9C9-665768DC47C2}" srcId="{E106C976-20B7-4247-80AC-6C0BF5250651}" destId="{AFE05818-620B-4625-A437-5E5F079C9ACC}" srcOrd="0" destOrd="0" parTransId="{D522351B-538D-47DC-BE63-E9E6B9DE1418}" sibTransId="{CC00E1AC-B897-4A6B-AF67-39D2D6A7E41C}"/>
    <dgm:cxn modelId="{9D252F1A-E093-4CFC-825E-5702F90F875D}" srcId="{2E06D70B-4DB1-41B9-9E70-9F60DBDE2569}" destId="{F66B8F18-3C91-494B-816F-DF6DA4A0E699}" srcOrd="0" destOrd="0" parTransId="{D5D10C17-D646-4D24-8DFA-83A8300179D8}" sibTransId="{48BFB4CC-CB2E-45FC-9F3B-E8137E865485}"/>
    <dgm:cxn modelId="{BDEA223E-9C50-4195-8D3C-2A1C801B5F1B}" type="presOf" srcId="{2E06D70B-4DB1-41B9-9E70-9F60DBDE2569}" destId="{C6903A7C-9B41-4881-ACD7-C26F38EFD77A}" srcOrd="0" destOrd="0" presId="urn:microsoft.com/office/officeart/2005/8/layout/vList2"/>
    <dgm:cxn modelId="{CFC85240-38D3-42E0-931D-BD47100B1A77}" type="presOf" srcId="{692BFA2F-3FF5-40BC-A302-1973C0074020}" destId="{437DDE9B-DF85-4DC9-96C2-3150BE4B6940}" srcOrd="0" destOrd="0" presId="urn:microsoft.com/office/officeart/2005/8/layout/vList2"/>
    <dgm:cxn modelId="{89F4EC5D-F9D9-4756-B779-65525E3B4CAD}" type="presOf" srcId="{F66B8F18-3C91-494B-816F-DF6DA4A0E699}" destId="{DE21A25C-F181-40E4-9D21-57A9A0A0FF90}" srcOrd="0" destOrd="0" presId="urn:microsoft.com/office/officeart/2005/8/layout/vList2"/>
    <dgm:cxn modelId="{182C9F41-96C0-4037-9427-A856EDB19ABB}" srcId="{2E06D70B-4DB1-41B9-9E70-9F60DBDE2569}" destId="{A5799D3B-4086-471C-823F-9DB6C807322F}" srcOrd="3" destOrd="0" parTransId="{204DA0FB-54C0-40F9-A27B-0577278BA54D}" sibTransId="{FFBE47FA-CE42-4523-AAA2-057384504597}"/>
    <dgm:cxn modelId="{A633FF41-DEEB-4FC4-85DF-2C775351F9A6}" type="presOf" srcId="{18990007-696F-47E2-BEF5-4924A947F1CD}" destId="{DE21A25C-F181-40E4-9D21-57A9A0A0FF90}" srcOrd="0" destOrd="1" presId="urn:microsoft.com/office/officeart/2005/8/layout/vList2"/>
    <dgm:cxn modelId="{A7758E44-1226-4DBA-ACE5-24CFBA452D25}" type="presOf" srcId="{67629127-0F05-44BC-917A-0650F91F3E87}" destId="{A0830D1B-8E9F-4D42-9E4E-36C2E8C6145E}" srcOrd="0" destOrd="2" presId="urn:microsoft.com/office/officeart/2005/8/layout/vList2"/>
    <dgm:cxn modelId="{98BCF945-5746-4975-8E6E-ED0295DCC3CF}" srcId="{E106C976-20B7-4247-80AC-6C0BF5250651}" destId="{67629127-0F05-44BC-917A-0650F91F3E87}" srcOrd="2" destOrd="0" parTransId="{F148CDD8-DA8B-43C9-8828-90B96FD9A0D5}" sibTransId="{26EBB733-5D9A-4DAF-BC2C-D241F13B5BF3}"/>
    <dgm:cxn modelId="{C3B2E573-B3DB-4626-9193-EB8D077D82B9}" type="presOf" srcId="{25EBEA3D-B0DB-4A57-B0F1-9819CA2961A0}" destId="{8446EFDF-BF9C-4F07-AFDE-5DE84B724A40}" srcOrd="0" destOrd="1" presId="urn:microsoft.com/office/officeart/2005/8/layout/vList2"/>
    <dgm:cxn modelId="{C11C108E-2536-445B-8D26-66F805FCE5D0}" type="presOf" srcId="{9BC129BE-DB3F-492B-B01E-92A15AEEB8B1}" destId="{8446EFDF-BF9C-4F07-AFDE-5DE84B724A40}" srcOrd="0" destOrd="0" presId="urn:microsoft.com/office/officeart/2005/8/layout/vList2"/>
    <dgm:cxn modelId="{8A8A4799-8713-4689-A707-AB21534DEFB7}" srcId="{2E06D70B-4DB1-41B9-9E70-9F60DBDE2569}" destId="{DCAE6890-4338-40FD-B10E-E47F814E130B}" srcOrd="4" destOrd="0" parTransId="{333150F9-22FD-478F-8490-4C31EAAEB3C1}" sibTransId="{223EC61B-CB04-4E90-8CCB-A198148C3DF5}"/>
    <dgm:cxn modelId="{0AA8E19B-8468-43CB-A6FA-32CDEEE6BCF5}" srcId="{E106C976-20B7-4247-80AC-6C0BF5250651}" destId="{A7FF0A35-131D-44A9-B4E3-42E98D3A4519}" srcOrd="1" destOrd="0" parTransId="{EC67AEE3-F62E-4C8F-B9A8-19EAAA679277}" sibTransId="{7FCA8D33-A968-43EA-94B7-1529061D62BE}"/>
    <dgm:cxn modelId="{DFD7179E-D85B-4B93-9DF0-5264223FD780}" type="presOf" srcId="{834D602B-5A45-4B1F-AB4A-183F6801E145}" destId="{8446EFDF-BF9C-4F07-AFDE-5DE84B724A40}" srcOrd="0" destOrd="2" presId="urn:microsoft.com/office/officeart/2005/8/layout/vList2"/>
    <dgm:cxn modelId="{C19800A1-1A11-4351-9221-5AE49D7CE930}" type="presOf" srcId="{E106C976-20B7-4247-80AC-6C0BF5250651}" destId="{498D1A0A-E518-4255-994D-BA9F69019418}" srcOrd="0" destOrd="0" presId="urn:microsoft.com/office/officeart/2005/8/layout/vList2"/>
    <dgm:cxn modelId="{12D610A8-C168-41ED-98EB-9BE426E2885C}" srcId="{692BFA2F-3FF5-40BC-A302-1973C0074020}" destId="{834D602B-5A45-4B1F-AB4A-183F6801E145}" srcOrd="2" destOrd="0" parTransId="{95EEB288-1D88-4DB5-95CE-7771495A00D4}" sibTransId="{5EBDDFA2-389C-4F6B-8705-F74B9000C096}"/>
    <dgm:cxn modelId="{56690CAB-4C23-441D-96CD-ED0F82F8FF8F}" type="presOf" srcId="{8EF49570-74BC-49A2-B38E-B0AF94327B7A}" destId="{DE21A25C-F181-40E4-9D21-57A9A0A0FF90}" srcOrd="0" destOrd="2" presId="urn:microsoft.com/office/officeart/2005/8/layout/vList2"/>
    <dgm:cxn modelId="{4CC8D9AF-69B5-4E68-94FE-26FDCBE0AC0C}" srcId="{692BFA2F-3FF5-40BC-A302-1973C0074020}" destId="{25EBEA3D-B0DB-4A57-B0F1-9819CA2961A0}" srcOrd="1" destOrd="0" parTransId="{14EECB92-1602-4AD5-B176-F5FD3E3A11D4}" sibTransId="{0BC28943-BB4D-46BC-92EC-B4C64B55D440}"/>
    <dgm:cxn modelId="{DF5C68BC-AD76-4FFA-A9EE-AE7E5A7F2940}" srcId="{0C5BF50C-EB68-470D-95BD-14F999DAF5A9}" destId="{E106C976-20B7-4247-80AC-6C0BF5250651}" srcOrd="1" destOrd="0" parTransId="{49C76BAF-4DA0-4DC4-AF13-B0D41745A9E9}" sibTransId="{D19DE3CB-5E32-4C29-B7B1-FCD9ED369259}"/>
    <dgm:cxn modelId="{941C45C1-0496-4DEA-8526-CBD13E2767E6}" srcId="{2E06D70B-4DB1-41B9-9E70-9F60DBDE2569}" destId="{18990007-696F-47E2-BEF5-4924A947F1CD}" srcOrd="1" destOrd="0" parTransId="{72466423-05EB-40C1-BDA9-4E827AF87911}" sibTransId="{9B05B012-8E70-4E7A-AF16-1265FF518851}"/>
    <dgm:cxn modelId="{6911C3C3-5845-4067-A6FB-2AB8E00EA633}" type="presOf" srcId="{AFE05818-620B-4625-A437-5E5F079C9ACC}" destId="{A0830D1B-8E9F-4D42-9E4E-36C2E8C6145E}" srcOrd="0" destOrd="0" presId="urn:microsoft.com/office/officeart/2005/8/layout/vList2"/>
    <dgm:cxn modelId="{0FB05AD0-FEBC-493D-886C-E08D79807F1B}" srcId="{692BFA2F-3FF5-40BC-A302-1973C0074020}" destId="{9BC129BE-DB3F-492B-B01E-92A15AEEB8B1}" srcOrd="0" destOrd="0" parTransId="{2A441403-6BC5-4D16-81DD-359766159CF7}" sibTransId="{937CEC8A-E99B-4A4B-BBAE-B2301E677527}"/>
    <dgm:cxn modelId="{698849D5-E9DB-4724-BB58-208842F1283B}" srcId="{0C5BF50C-EB68-470D-95BD-14F999DAF5A9}" destId="{2E06D70B-4DB1-41B9-9E70-9F60DBDE2569}" srcOrd="2" destOrd="0" parTransId="{CFB8A273-4BBF-4AA7-8596-64073B30BB66}" sibTransId="{9958A848-1F64-49B5-B37B-3A03224411F1}"/>
    <dgm:cxn modelId="{953D5CE3-2DCA-4376-B237-22B43B678DDB}" srcId="{0C5BF50C-EB68-470D-95BD-14F999DAF5A9}" destId="{692BFA2F-3FF5-40BC-A302-1973C0074020}" srcOrd="0" destOrd="0" parTransId="{A3874835-B3BC-4F1F-92AE-0FD8E811BC65}" sibTransId="{4E16FF3F-3C6B-44A0-9CA6-83FFAAF55997}"/>
    <dgm:cxn modelId="{578483EE-06BA-4041-AE64-8D01A1015DF9}" type="presOf" srcId="{A5799D3B-4086-471C-823F-9DB6C807322F}" destId="{DE21A25C-F181-40E4-9D21-57A9A0A0FF90}" srcOrd="0" destOrd="3" presId="urn:microsoft.com/office/officeart/2005/8/layout/vList2"/>
    <dgm:cxn modelId="{FC8505FC-D5D4-4579-956C-DB63AA3606B7}" type="presOf" srcId="{A7FF0A35-131D-44A9-B4E3-42E98D3A4519}" destId="{A0830D1B-8E9F-4D42-9E4E-36C2E8C6145E}" srcOrd="0" destOrd="1" presId="urn:microsoft.com/office/officeart/2005/8/layout/vList2"/>
    <dgm:cxn modelId="{208C51FC-9F6E-438E-93BB-A0BB1CD8EB24}" type="presOf" srcId="{DCAE6890-4338-40FD-B10E-E47F814E130B}" destId="{DE21A25C-F181-40E4-9D21-57A9A0A0FF90}" srcOrd="0" destOrd="4" presId="urn:microsoft.com/office/officeart/2005/8/layout/vList2"/>
    <dgm:cxn modelId="{CA739BB7-2F6A-4EEE-BCB3-C31CB884895C}" type="presParOf" srcId="{555AD589-10F8-4E5B-9FDC-E6149A044F2C}" destId="{437DDE9B-DF85-4DC9-96C2-3150BE4B6940}" srcOrd="0" destOrd="0" presId="urn:microsoft.com/office/officeart/2005/8/layout/vList2"/>
    <dgm:cxn modelId="{43033749-1E19-4B54-B662-17AE1F464D51}" type="presParOf" srcId="{555AD589-10F8-4E5B-9FDC-E6149A044F2C}" destId="{8446EFDF-BF9C-4F07-AFDE-5DE84B724A40}" srcOrd="1" destOrd="0" presId="urn:microsoft.com/office/officeart/2005/8/layout/vList2"/>
    <dgm:cxn modelId="{15647E27-58E9-4961-A00C-B4848A5D258D}" type="presParOf" srcId="{555AD589-10F8-4E5B-9FDC-E6149A044F2C}" destId="{498D1A0A-E518-4255-994D-BA9F69019418}" srcOrd="2" destOrd="0" presId="urn:microsoft.com/office/officeart/2005/8/layout/vList2"/>
    <dgm:cxn modelId="{1229D69C-AFA9-4950-A458-FA37693CA0F2}" type="presParOf" srcId="{555AD589-10F8-4E5B-9FDC-E6149A044F2C}" destId="{A0830D1B-8E9F-4D42-9E4E-36C2E8C6145E}" srcOrd="3" destOrd="0" presId="urn:microsoft.com/office/officeart/2005/8/layout/vList2"/>
    <dgm:cxn modelId="{1CE8CA6D-06DF-48C0-B985-4CBDB0220DEA}" type="presParOf" srcId="{555AD589-10F8-4E5B-9FDC-E6149A044F2C}" destId="{C6903A7C-9B41-4881-ACD7-C26F38EFD77A}" srcOrd="4" destOrd="0" presId="urn:microsoft.com/office/officeart/2005/8/layout/vList2"/>
    <dgm:cxn modelId="{A2D3AB2D-6264-4257-8846-35684AF8A0A3}" type="presParOf" srcId="{555AD589-10F8-4E5B-9FDC-E6149A044F2C}" destId="{DE21A25C-F181-40E4-9D21-57A9A0A0FF9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6D1BE1-C7F9-49B4-B8A1-F73A5D7F14CC}" type="doc">
      <dgm:prSet loTypeId="urn:microsoft.com/office/officeart/2005/8/layout/vList2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D542C24-0746-47E7-8D68-87CF386A9FEA}">
      <dgm:prSet/>
      <dgm:spPr/>
      <dgm:t>
        <a:bodyPr/>
        <a:lstStyle/>
        <a:p>
          <a:r>
            <a:rPr lang="en-US" dirty="0"/>
            <a:t>open source</a:t>
          </a:r>
        </a:p>
      </dgm:t>
    </dgm:pt>
    <dgm:pt modelId="{B7C8F78F-0D66-44F8-A82A-3DC789EB7EAA}" type="parTrans" cxnId="{69CE62B7-F619-45CC-BE72-EBD52912F886}">
      <dgm:prSet/>
      <dgm:spPr/>
      <dgm:t>
        <a:bodyPr/>
        <a:lstStyle/>
        <a:p>
          <a:endParaRPr lang="en-US"/>
        </a:p>
      </dgm:t>
    </dgm:pt>
    <dgm:pt modelId="{89EA1FE5-3A81-4E32-8E61-BCF24F927C10}" type="sibTrans" cxnId="{69CE62B7-F619-45CC-BE72-EBD52912F886}">
      <dgm:prSet/>
      <dgm:spPr/>
      <dgm:t>
        <a:bodyPr/>
        <a:lstStyle/>
        <a:p>
          <a:endParaRPr lang="en-US"/>
        </a:p>
      </dgm:t>
    </dgm:pt>
    <dgm:pt modelId="{5477B4F6-BEFD-4FEE-905E-578092A50C69}">
      <dgm:prSet/>
      <dgm:spPr/>
      <dgm:t>
        <a:bodyPr/>
        <a:lstStyle/>
        <a:p>
          <a:r>
            <a:rPr lang="en-US" dirty="0"/>
            <a:t>(relatively) easy to use</a:t>
          </a:r>
        </a:p>
      </dgm:t>
    </dgm:pt>
    <dgm:pt modelId="{1E2EFBCD-79C6-4C8F-9CC1-F38E472050DA}" type="parTrans" cxnId="{408B6F46-231A-474A-86CD-DEFF867B5B9D}">
      <dgm:prSet/>
      <dgm:spPr/>
      <dgm:t>
        <a:bodyPr/>
        <a:lstStyle/>
        <a:p>
          <a:endParaRPr lang="en-US"/>
        </a:p>
      </dgm:t>
    </dgm:pt>
    <dgm:pt modelId="{D9077141-8851-4093-BED2-DE3CB00A8D8F}" type="sibTrans" cxnId="{408B6F46-231A-474A-86CD-DEFF867B5B9D}">
      <dgm:prSet/>
      <dgm:spPr/>
      <dgm:t>
        <a:bodyPr/>
        <a:lstStyle/>
        <a:p>
          <a:endParaRPr lang="en-US"/>
        </a:p>
      </dgm:t>
    </dgm:pt>
    <dgm:pt modelId="{4B480FCA-B270-49A8-99F9-11584F5C039D}">
      <dgm:prSet/>
      <dgm:spPr/>
      <dgm:t>
        <a:bodyPr/>
        <a:lstStyle/>
        <a:p>
          <a:r>
            <a:rPr lang="en-US" dirty="0"/>
            <a:t>very flexible</a:t>
          </a:r>
        </a:p>
      </dgm:t>
    </dgm:pt>
    <dgm:pt modelId="{C1A67703-CC12-47F4-9719-3111835F6B28}" type="parTrans" cxnId="{D7C896B6-F7B0-419B-A382-D8218AA79717}">
      <dgm:prSet/>
      <dgm:spPr/>
      <dgm:t>
        <a:bodyPr/>
        <a:lstStyle/>
        <a:p>
          <a:endParaRPr lang="en-US"/>
        </a:p>
      </dgm:t>
    </dgm:pt>
    <dgm:pt modelId="{02F59854-3545-4508-8E89-B7E977124E02}" type="sibTrans" cxnId="{D7C896B6-F7B0-419B-A382-D8218AA79717}">
      <dgm:prSet/>
      <dgm:spPr/>
      <dgm:t>
        <a:bodyPr/>
        <a:lstStyle/>
        <a:p>
          <a:endParaRPr lang="en-US"/>
        </a:p>
      </dgm:t>
    </dgm:pt>
    <dgm:pt modelId="{ADF017DF-D50B-4F09-85B3-983367FBEA73}">
      <dgm:prSet/>
      <dgm:spPr/>
      <dgm:t>
        <a:bodyPr/>
        <a:lstStyle/>
        <a:p>
          <a:r>
            <a:rPr lang="en-US" dirty="0"/>
            <a:t>very extensive</a:t>
          </a:r>
        </a:p>
      </dgm:t>
    </dgm:pt>
    <dgm:pt modelId="{417AECFC-1491-4BA6-8D01-0E298E96435E}" type="parTrans" cxnId="{0A5A7CD8-D562-4428-B158-CAC851DBA7ED}">
      <dgm:prSet/>
      <dgm:spPr/>
      <dgm:t>
        <a:bodyPr/>
        <a:lstStyle/>
        <a:p>
          <a:endParaRPr lang="en-US"/>
        </a:p>
      </dgm:t>
    </dgm:pt>
    <dgm:pt modelId="{14D96050-1B79-4628-BB23-6B4049353818}" type="sibTrans" cxnId="{0A5A7CD8-D562-4428-B158-CAC851DBA7ED}">
      <dgm:prSet/>
      <dgm:spPr/>
      <dgm:t>
        <a:bodyPr/>
        <a:lstStyle/>
        <a:p>
          <a:endParaRPr lang="en-US"/>
        </a:p>
      </dgm:t>
    </dgm:pt>
    <dgm:pt modelId="{EB2BB820-E57D-412D-BA38-9E8491D75BFB}">
      <dgm:prSet/>
      <dgm:spPr/>
      <dgm:t>
        <a:bodyPr/>
        <a:lstStyle/>
        <a:p>
          <a:r>
            <a:rPr lang="en-US" dirty="0"/>
            <a:t>up-to-date</a:t>
          </a:r>
        </a:p>
      </dgm:t>
    </dgm:pt>
    <dgm:pt modelId="{23D70C7D-8429-49C8-AB7E-CC75F3F1631A}" type="parTrans" cxnId="{D81749B5-3413-4417-98C8-0131A047BE7E}">
      <dgm:prSet/>
      <dgm:spPr/>
      <dgm:t>
        <a:bodyPr/>
        <a:lstStyle/>
        <a:p>
          <a:endParaRPr lang="en-US"/>
        </a:p>
      </dgm:t>
    </dgm:pt>
    <dgm:pt modelId="{792EEDD5-003F-493E-B2F5-BA6E35A135A2}" type="sibTrans" cxnId="{D81749B5-3413-4417-98C8-0131A047BE7E}">
      <dgm:prSet/>
      <dgm:spPr/>
      <dgm:t>
        <a:bodyPr/>
        <a:lstStyle/>
        <a:p>
          <a:endParaRPr lang="en-US"/>
        </a:p>
      </dgm:t>
    </dgm:pt>
    <dgm:pt modelId="{F5D274C8-DE6C-469C-AEFC-62FABF000A02}">
      <dgm:prSet/>
      <dgm:spPr/>
      <dgm:t>
        <a:bodyPr/>
        <a:lstStyle/>
        <a:p>
          <a:r>
            <a:rPr lang="en-US" dirty="0"/>
            <a:t>graph capabilities</a:t>
          </a:r>
        </a:p>
      </dgm:t>
    </dgm:pt>
    <dgm:pt modelId="{998E2288-E46B-4367-BAF9-EEA37BED41EA}" type="parTrans" cxnId="{D78CE2D3-47A1-4F8D-B338-E7B00D481CE4}">
      <dgm:prSet/>
      <dgm:spPr/>
      <dgm:t>
        <a:bodyPr/>
        <a:lstStyle/>
        <a:p>
          <a:endParaRPr lang="en-US"/>
        </a:p>
      </dgm:t>
    </dgm:pt>
    <dgm:pt modelId="{318E651A-C70E-4EB9-89EC-8D5EB6A03C7C}" type="sibTrans" cxnId="{D78CE2D3-47A1-4F8D-B338-E7B00D481CE4}">
      <dgm:prSet/>
      <dgm:spPr/>
      <dgm:t>
        <a:bodyPr/>
        <a:lstStyle/>
        <a:p>
          <a:endParaRPr lang="en-US"/>
        </a:p>
      </dgm:t>
    </dgm:pt>
    <dgm:pt modelId="{E73632B1-0BAA-44EF-B264-903142D4EAA7}" type="pres">
      <dgm:prSet presAssocID="{776D1BE1-C7F9-49B4-B8A1-F73A5D7F14CC}" presName="linear" presStyleCnt="0">
        <dgm:presLayoutVars>
          <dgm:animLvl val="lvl"/>
          <dgm:resizeHandles val="exact"/>
        </dgm:presLayoutVars>
      </dgm:prSet>
      <dgm:spPr/>
    </dgm:pt>
    <dgm:pt modelId="{BB21BEA5-3589-4B65-ADD9-E1F9BDBCABC9}" type="pres">
      <dgm:prSet presAssocID="{6D542C24-0746-47E7-8D68-87CF386A9FE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99D49E0-7CC1-485E-A135-EF04FDF37091}" type="pres">
      <dgm:prSet presAssocID="{89EA1FE5-3A81-4E32-8E61-BCF24F927C10}" presName="spacer" presStyleCnt="0"/>
      <dgm:spPr/>
    </dgm:pt>
    <dgm:pt modelId="{B6010A78-2A66-4581-8C13-12A252825455}" type="pres">
      <dgm:prSet presAssocID="{5477B4F6-BEFD-4FEE-905E-578092A50C6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44A75BD-1FC5-433D-928F-C5A7B90D1E92}" type="pres">
      <dgm:prSet presAssocID="{D9077141-8851-4093-BED2-DE3CB00A8D8F}" presName="spacer" presStyleCnt="0"/>
      <dgm:spPr/>
    </dgm:pt>
    <dgm:pt modelId="{BA32326C-D9B8-46CF-800C-D119653E588E}" type="pres">
      <dgm:prSet presAssocID="{4B480FCA-B270-49A8-99F9-11584F5C039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A52C6EB-3E64-48B1-8DDE-92C4958100B4}" type="pres">
      <dgm:prSet presAssocID="{02F59854-3545-4508-8E89-B7E977124E02}" presName="spacer" presStyleCnt="0"/>
      <dgm:spPr/>
    </dgm:pt>
    <dgm:pt modelId="{0365C88A-C47A-4B62-BC3D-FE6733129EC1}" type="pres">
      <dgm:prSet presAssocID="{ADF017DF-D50B-4F09-85B3-983367FBEA7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5168855-2CF8-42CA-94DD-80CF3A341806}" type="pres">
      <dgm:prSet presAssocID="{14D96050-1B79-4628-BB23-6B4049353818}" presName="spacer" presStyleCnt="0"/>
      <dgm:spPr/>
    </dgm:pt>
    <dgm:pt modelId="{D934B118-40CB-42F5-B0E1-09D45DED3768}" type="pres">
      <dgm:prSet presAssocID="{EB2BB820-E57D-412D-BA38-9E8491D75BF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0FE5EAA-02C9-4B66-8FC3-4E4ABFEAD18B}" type="pres">
      <dgm:prSet presAssocID="{792EEDD5-003F-493E-B2F5-BA6E35A135A2}" presName="spacer" presStyleCnt="0"/>
      <dgm:spPr/>
    </dgm:pt>
    <dgm:pt modelId="{EF56D397-B22D-4A68-96E5-88464A1FAEBB}" type="pres">
      <dgm:prSet presAssocID="{F5D274C8-DE6C-469C-AEFC-62FABF000A0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99D035D-AC23-4DB9-807D-042A7A9ED577}" type="presOf" srcId="{F5D274C8-DE6C-469C-AEFC-62FABF000A02}" destId="{EF56D397-B22D-4A68-96E5-88464A1FAEBB}" srcOrd="0" destOrd="0" presId="urn:microsoft.com/office/officeart/2005/8/layout/vList2"/>
    <dgm:cxn modelId="{408B6F46-231A-474A-86CD-DEFF867B5B9D}" srcId="{776D1BE1-C7F9-49B4-B8A1-F73A5D7F14CC}" destId="{5477B4F6-BEFD-4FEE-905E-578092A50C69}" srcOrd="1" destOrd="0" parTransId="{1E2EFBCD-79C6-4C8F-9CC1-F38E472050DA}" sibTransId="{D9077141-8851-4093-BED2-DE3CB00A8D8F}"/>
    <dgm:cxn modelId="{5D77794E-A954-4AC9-8968-CEDC12612BB0}" type="presOf" srcId="{5477B4F6-BEFD-4FEE-905E-578092A50C69}" destId="{B6010A78-2A66-4581-8C13-12A252825455}" srcOrd="0" destOrd="0" presId="urn:microsoft.com/office/officeart/2005/8/layout/vList2"/>
    <dgm:cxn modelId="{F1B0F274-D0DD-4ABA-93FF-1CEA4462EC40}" type="presOf" srcId="{EB2BB820-E57D-412D-BA38-9E8491D75BFB}" destId="{D934B118-40CB-42F5-B0E1-09D45DED3768}" srcOrd="0" destOrd="0" presId="urn:microsoft.com/office/officeart/2005/8/layout/vList2"/>
    <dgm:cxn modelId="{8716698B-7CC2-483A-8D60-C546A98067F3}" type="presOf" srcId="{6D542C24-0746-47E7-8D68-87CF386A9FEA}" destId="{BB21BEA5-3589-4B65-ADD9-E1F9BDBCABC9}" srcOrd="0" destOrd="0" presId="urn:microsoft.com/office/officeart/2005/8/layout/vList2"/>
    <dgm:cxn modelId="{54E397AE-8F63-4599-ACAB-81A0DDEBCB52}" type="presOf" srcId="{ADF017DF-D50B-4F09-85B3-983367FBEA73}" destId="{0365C88A-C47A-4B62-BC3D-FE6733129EC1}" srcOrd="0" destOrd="0" presId="urn:microsoft.com/office/officeart/2005/8/layout/vList2"/>
    <dgm:cxn modelId="{D81749B5-3413-4417-98C8-0131A047BE7E}" srcId="{776D1BE1-C7F9-49B4-B8A1-F73A5D7F14CC}" destId="{EB2BB820-E57D-412D-BA38-9E8491D75BFB}" srcOrd="4" destOrd="0" parTransId="{23D70C7D-8429-49C8-AB7E-CC75F3F1631A}" sibTransId="{792EEDD5-003F-493E-B2F5-BA6E35A135A2}"/>
    <dgm:cxn modelId="{D7C896B6-F7B0-419B-A382-D8218AA79717}" srcId="{776D1BE1-C7F9-49B4-B8A1-F73A5D7F14CC}" destId="{4B480FCA-B270-49A8-99F9-11584F5C039D}" srcOrd="2" destOrd="0" parTransId="{C1A67703-CC12-47F4-9719-3111835F6B28}" sibTransId="{02F59854-3545-4508-8E89-B7E977124E02}"/>
    <dgm:cxn modelId="{69CE62B7-F619-45CC-BE72-EBD52912F886}" srcId="{776D1BE1-C7F9-49B4-B8A1-F73A5D7F14CC}" destId="{6D542C24-0746-47E7-8D68-87CF386A9FEA}" srcOrd="0" destOrd="0" parTransId="{B7C8F78F-0D66-44F8-A82A-3DC789EB7EAA}" sibTransId="{89EA1FE5-3A81-4E32-8E61-BCF24F927C10}"/>
    <dgm:cxn modelId="{337962C9-FBCE-46BE-BAFC-C7DF46B86AB2}" type="presOf" srcId="{776D1BE1-C7F9-49B4-B8A1-F73A5D7F14CC}" destId="{E73632B1-0BAA-44EF-B264-903142D4EAA7}" srcOrd="0" destOrd="0" presId="urn:microsoft.com/office/officeart/2005/8/layout/vList2"/>
    <dgm:cxn modelId="{D78CE2D3-47A1-4F8D-B338-E7B00D481CE4}" srcId="{776D1BE1-C7F9-49B4-B8A1-F73A5D7F14CC}" destId="{F5D274C8-DE6C-469C-AEFC-62FABF000A02}" srcOrd="5" destOrd="0" parTransId="{998E2288-E46B-4367-BAF9-EEA37BED41EA}" sibTransId="{318E651A-C70E-4EB9-89EC-8D5EB6A03C7C}"/>
    <dgm:cxn modelId="{0A5A7CD8-D562-4428-B158-CAC851DBA7ED}" srcId="{776D1BE1-C7F9-49B4-B8A1-F73A5D7F14CC}" destId="{ADF017DF-D50B-4F09-85B3-983367FBEA73}" srcOrd="3" destOrd="0" parTransId="{417AECFC-1491-4BA6-8D01-0E298E96435E}" sibTransId="{14D96050-1B79-4628-BB23-6B4049353818}"/>
    <dgm:cxn modelId="{EC2A7EE4-2D17-4851-9D9F-D1AB6DA5EC7E}" type="presOf" srcId="{4B480FCA-B270-49A8-99F9-11584F5C039D}" destId="{BA32326C-D9B8-46CF-800C-D119653E588E}" srcOrd="0" destOrd="0" presId="urn:microsoft.com/office/officeart/2005/8/layout/vList2"/>
    <dgm:cxn modelId="{BFDCE9E0-FF32-4D3D-BE58-61C899DA9D31}" type="presParOf" srcId="{E73632B1-0BAA-44EF-B264-903142D4EAA7}" destId="{BB21BEA5-3589-4B65-ADD9-E1F9BDBCABC9}" srcOrd="0" destOrd="0" presId="urn:microsoft.com/office/officeart/2005/8/layout/vList2"/>
    <dgm:cxn modelId="{BCBFEDBD-40D9-46E8-82DC-99A977D1D035}" type="presParOf" srcId="{E73632B1-0BAA-44EF-B264-903142D4EAA7}" destId="{299D49E0-7CC1-485E-A135-EF04FDF37091}" srcOrd="1" destOrd="0" presId="urn:microsoft.com/office/officeart/2005/8/layout/vList2"/>
    <dgm:cxn modelId="{E6B5B750-7E12-4157-B001-A560543BE469}" type="presParOf" srcId="{E73632B1-0BAA-44EF-B264-903142D4EAA7}" destId="{B6010A78-2A66-4581-8C13-12A252825455}" srcOrd="2" destOrd="0" presId="urn:microsoft.com/office/officeart/2005/8/layout/vList2"/>
    <dgm:cxn modelId="{6A2C5B52-735A-4564-B2C4-02B81DB5117E}" type="presParOf" srcId="{E73632B1-0BAA-44EF-B264-903142D4EAA7}" destId="{F44A75BD-1FC5-433D-928F-C5A7B90D1E92}" srcOrd="3" destOrd="0" presId="urn:microsoft.com/office/officeart/2005/8/layout/vList2"/>
    <dgm:cxn modelId="{D46A20ED-769B-407E-A28E-2B1AEF3005A1}" type="presParOf" srcId="{E73632B1-0BAA-44EF-B264-903142D4EAA7}" destId="{BA32326C-D9B8-46CF-800C-D119653E588E}" srcOrd="4" destOrd="0" presId="urn:microsoft.com/office/officeart/2005/8/layout/vList2"/>
    <dgm:cxn modelId="{95F18565-DDB0-4AF3-B916-78D5583CBA3D}" type="presParOf" srcId="{E73632B1-0BAA-44EF-B264-903142D4EAA7}" destId="{7A52C6EB-3E64-48B1-8DDE-92C4958100B4}" srcOrd="5" destOrd="0" presId="urn:microsoft.com/office/officeart/2005/8/layout/vList2"/>
    <dgm:cxn modelId="{452E1B6E-9004-4D31-88B3-94072C892A3B}" type="presParOf" srcId="{E73632B1-0BAA-44EF-B264-903142D4EAA7}" destId="{0365C88A-C47A-4B62-BC3D-FE6733129EC1}" srcOrd="6" destOrd="0" presId="urn:microsoft.com/office/officeart/2005/8/layout/vList2"/>
    <dgm:cxn modelId="{B3AC3224-6EEA-4257-BD3A-FB411354E473}" type="presParOf" srcId="{E73632B1-0BAA-44EF-B264-903142D4EAA7}" destId="{45168855-2CF8-42CA-94DD-80CF3A341806}" srcOrd="7" destOrd="0" presId="urn:microsoft.com/office/officeart/2005/8/layout/vList2"/>
    <dgm:cxn modelId="{58680971-B652-4828-9831-6AB867DB9D41}" type="presParOf" srcId="{E73632B1-0BAA-44EF-B264-903142D4EAA7}" destId="{D934B118-40CB-42F5-B0E1-09D45DED3768}" srcOrd="8" destOrd="0" presId="urn:microsoft.com/office/officeart/2005/8/layout/vList2"/>
    <dgm:cxn modelId="{4918D494-A980-4783-BE80-52CB8D211F5F}" type="presParOf" srcId="{E73632B1-0BAA-44EF-B264-903142D4EAA7}" destId="{00FE5EAA-02C9-4B66-8FC3-4E4ABFEAD18B}" srcOrd="9" destOrd="0" presId="urn:microsoft.com/office/officeart/2005/8/layout/vList2"/>
    <dgm:cxn modelId="{8D7779DF-5893-4AC7-98EB-7A6DFCC430D3}" type="presParOf" srcId="{E73632B1-0BAA-44EF-B264-903142D4EAA7}" destId="{EF56D397-B22D-4A68-96E5-88464A1FAEB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C3BE17-D499-49FA-B1EC-81FB5DB7E7FB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C3280F8-AD23-485A-AA78-DD4D8FBFB3E9}">
      <dgm:prSet/>
      <dgm:spPr/>
      <dgm:t>
        <a:bodyPr/>
        <a:lstStyle/>
        <a:p>
          <a:r>
            <a:rPr lang="en-US" dirty="0"/>
            <a:t>Steep learning curve</a:t>
          </a:r>
        </a:p>
      </dgm:t>
    </dgm:pt>
    <dgm:pt modelId="{78F141EB-259C-45DA-874B-BDC272DB469D}" type="parTrans" cxnId="{4D5B9397-566A-44F1-A444-130BB3804AA4}">
      <dgm:prSet/>
      <dgm:spPr/>
      <dgm:t>
        <a:bodyPr/>
        <a:lstStyle/>
        <a:p>
          <a:endParaRPr lang="en-US"/>
        </a:p>
      </dgm:t>
    </dgm:pt>
    <dgm:pt modelId="{EE18C1ED-5BE7-4802-8841-294C08ED9489}" type="sibTrans" cxnId="{4D5B9397-566A-44F1-A444-130BB3804AA4}">
      <dgm:prSet/>
      <dgm:spPr/>
      <dgm:t>
        <a:bodyPr/>
        <a:lstStyle/>
        <a:p>
          <a:endParaRPr lang="en-US"/>
        </a:p>
      </dgm:t>
    </dgm:pt>
    <dgm:pt modelId="{7B3FEF7C-CB10-4FBF-BD55-670245DF2D2C}">
      <dgm:prSet/>
      <dgm:spPr/>
      <dgm:t>
        <a:bodyPr/>
        <a:lstStyle/>
        <a:p>
          <a:r>
            <a:rPr lang="en-US"/>
            <a:t>Not efficient for big data</a:t>
          </a:r>
        </a:p>
      </dgm:t>
    </dgm:pt>
    <dgm:pt modelId="{BA7F2CE0-40B3-47FD-8F2B-6E409FB7CF20}" type="parTrans" cxnId="{E33FA6DB-51FC-415A-B4F2-88D9C166DA77}">
      <dgm:prSet/>
      <dgm:spPr/>
      <dgm:t>
        <a:bodyPr/>
        <a:lstStyle/>
        <a:p>
          <a:endParaRPr lang="en-US"/>
        </a:p>
      </dgm:t>
    </dgm:pt>
    <dgm:pt modelId="{0AD75E60-8DE1-454C-9CE9-DD93474FCDC4}" type="sibTrans" cxnId="{E33FA6DB-51FC-415A-B4F2-88D9C166DA77}">
      <dgm:prSet/>
      <dgm:spPr/>
      <dgm:t>
        <a:bodyPr/>
        <a:lstStyle/>
        <a:p>
          <a:endParaRPr lang="en-US"/>
        </a:p>
      </dgm:t>
    </dgm:pt>
    <dgm:pt modelId="{B398A2B9-BE12-4003-A7BE-5D3C58CA0026}">
      <dgm:prSet/>
      <dgm:spPr/>
      <dgm:t>
        <a:bodyPr/>
        <a:lstStyle/>
        <a:p>
          <a:r>
            <a:rPr lang="en-US"/>
            <a:t>Relatively restricted in the statistical world</a:t>
          </a:r>
        </a:p>
      </dgm:t>
    </dgm:pt>
    <dgm:pt modelId="{84BC08B6-0C18-4D4B-9EAA-599212DD090F}" type="parTrans" cxnId="{2CC7176A-E22C-4313-B721-10327485AC7E}">
      <dgm:prSet/>
      <dgm:spPr/>
      <dgm:t>
        <a:bodyPr/>
        <a:lstStyle/>
        <a:p>
          <a:endParaRPr lang="en-US"/>
        </a:p>
      </dgm:t>
    </dgm:pt>
    <dgm:pt modelId="{5B48948B-4FE6-4080-872C-CDA71FE83A82}" type="sibTrans" cxnId="{2CC7176A-E22C-4313-B721-10327485AC7E}">
      <dgm:prSet/>
      <dgm:spPr/>
      <dgm:t>
        <a:bodyPr/>
        <a:lstStyle/>
        <a:p>
          <a:endParaRPr lang="en-US"/>
        </a:p>
      </dgm:t>
    </dgm:pt>
    <dgm:pt modelId="{24CD70DD-6DA3-401A-8E7B-7359D2A7E7EE}" type="pres">
      <dgm:prSet presAssocID="{6EC3BE17-D499-49FA-B1EC-81FB5DB7E7FB}" presName="linear" presStyleCnt="0">
        <dgm:presLayoutVars>
          <dgm:animLvl val="lvl"/>
          <dgm:resizeHandles val="exact"/>
        </dgm:presLayoutVars>
      </dgm:prSet>
      <dgm:spPr/>
    </dgm:pt>
    <dgm:pt modelId="{6824C9D4-F491-40CB-96ED-0C8ACCE23867}" type="pres">
      <dgm:prSet presAssocID="{3C3280F8-AD23-485A-AA78-DD4D8FBFB3E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3EF03B4-40F6-4495-96C3-D71478B3234C}" type="pres">
      <dgm:prSet presAssocID="{EE18C1ED-5BE7-4802-8841-294C08ED9489}" presName="spacer" presStyleCnt="0"/>
      <dgm:spPr/>
    </dgm:pt>
    <dgm:pt modelId="{0B67E6CE-148D-4BC0-B443-FCBAA2C302B5}" type="pres">
      <dgm:prSet presAssocID="{7B3FEF7C-CB10-4FBF-BD55-670245DF2D2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8C929E6-79C8-4919-9C5D-078F8D95BDBE}" type="pres">
      <dgm:prSet presAssocID="{0AD75E60-8DE1-454C-9CE9-DD93474FCDC4}" presName="spacer" presStyleCnt="0"/>
      <dgm:spPr/>
    </dgm:pt>
    <dgm:pt modelId="{3F38460C-DB67-482B-A6E8-38D69F21959C}" type="pres">
      <dgm:prSet presAssocID="{B398A2B9-BE12-4003-A7BE-5D3C58CA002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73CBE60-109B-493D-B20D-58DE9D8A7F75}" type="presOf" srcId="{6EC3BE17-D499-49FA-B1EC-81FB5DB7E7FB}" destId="{24CD70DD-6DA3-401A-8E7B-7359D2A7E7EE}" srcOrd="0" destOrd="0" presId="urn:microsoft.com/office/officeart/2005/8/layout/vList2"/>
    <dgm:cxn modelId="{CF43EA65-56CA-4173-8C04-2B896725DFD2}" type="presOf" srcId="{B398A2B9-BE12-4003-A7BE-5D3C58CA0026}" destId="{3F38460C-DB67-482B-A6E8-38D69F21959C}" srcOrd="0" destOrd="0" presId="urn:microsoft.com/office/officeart/2005/8/layout/vList2"/>
    <dgm:cxn modelId="{2CC7176A-E22C-4313-B721-10327485AC7E}" srcId="{6EC3BE17-D499-49FA-B1EC-81FB5DB7E7FB}" destId="{B398A2B9-BE12-4003-A7BE-5D3C58CA0026}" srcOrd="2" destOrd="0" parTransId="{84BC08B6-0C18-4D4B-9EAA-599212DD090F}" sibTransId="{5B48948B-4FE6-4080-872C-CDA71FE83A82}"/>
    <dgm:cxn modelId="{4D5B9397-566A-44F1-A444-130BB3804AA4}" srcId="{6EC3BE17-D499-49FA-B1EC-81FB5DB7E7FB}" destId="{3C3280F8-AD23-485A-AA78-DD4D8FBFB3E9}" srcOrd="0" destOrd="0" parTransId="{78F141EB-259C-45DA-874B-BDC272DB469D}" sibTransId="{EE18C1ED-5BE7-4802-8841-294C08ED9489}"/>
    <dgm:cxn modelId="{3E84139E-2F6D-4912-BB48-69669D7BA2F8}" type="presOf" srcId="{3C3280F8-AD23-485A-AA78-DD4D8FBFB3E9}" destId="{6824C9D4-F491-40CB-96ED-0C8ACCE23867}" srcOrd="0" destOrd="0" presId="urn:microsoft.com/office/officeart/2005/8/layout/vList2"/>
    <dgm:cxn modelId="{1BF8DBB1-6283-4E28-A443-7E32F6C64244}" type="presOf" srcId="{7B3FEF7C-CB10-4FBF-BD55-670245DF2D2C}" destId="{0B67E6CE-148D-4BC0-B443-FCBAA2C302B5}" srcOrd="0" destOrd="0" presId="urn:microsoft.com/office/officeart/2005/8/layout/vList2"/>
    <dgm:cxn modelId="{E33FA6DB-51FC-415A-B4F2-88D9C166DA77}" srcId="{6EC3BE17-D499-49FA-B1EC-81FB5DB7E7FB}" destId="{7B3FEF7C-CB10-4FBF-BD55-670245DF2D2C}" srcOrd="1" destOrd="0" parTransId="{BA7F2CE0-40B3-47FD-8F2B-6E409FB7CF20}" sibTransId="{0AD75E60-8DE1-454C-9CE9-DD93474FCDC4}"/>
    <dgm:cxn modelId="{8314EEBB-06CE-45FB-B071-C777E4549C23}" type="presParOf" srcId="{24CD70DD-6DA3-401A-8E7B-7359D2A7E7EE}" destId="{6824C9D4-F491-40CB-96ED-0C8ACCE23867}" srcOrd="0" destOrd="0" presId="urn:microsoft.com/office/officeart/2005/8/layout/vList2"/>
    <dgm:cxn modelId="{DB5E21B5-13E3-4A16-8B53-A666ED3B7FA5}" type="presParOf" srcId="{24CD70DD-6DA3-401A-8E7B-7359D2A7E7EE}" destId="{F3EF03B4-40F6-4495-96C3-D71478B3234C}" srcOrd="1" destOrd="0" presId="urn:microsoft.com/office/officeart/2005/8/layout/vList2"/>
    <dgm:cxn modelId="{709ECB7D-E9A9-482B-950C-74590B55C6F4}" type="presParOf" srcId="{24CD70DD-6DA3-401A-8E7B-7359D2A7E7EE}" destId="{0B67E6CE-148D-4BC0-B443-FCBAA2C302B5}" srcOrd="2" destOrd="0" presId="urn:microsoft.com/office/officeart/2005/8/layout/vList2"/>
    <dgm:cxn modelId="{B2DE1078-399D-41B7-A91E-EA8B0157D5CA}" type="presParOf" srcId="{24CD70DD-6DA3-401A-8E7B-7359D2A7E7EE}" destId="{08C929E6-79C8-4919-9C5D-078F8D95BDBE}" srcOrd="3" destOrd="0" presId="urn:microsoft.com/office/officeart/2005/8/layout/vList2"/>
    <dgm:cxn modelId="{499552D1-9705-486B-86BB-A222A378FD10}" type="presParOf" srcId="{24CD70DD-6DA3-401A-8E7B-7359D2A7E7EE}" destId="{3F38460C-DB67-482B-A6E8-38D69F2195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DDE9B-DF85-4DC9-96C2-3150BE4B6940}">
      <dsp:nvSpPr>
        <dsp:cNvPr id="0" name=""/>
        <dsp:cNvSpPr/>
      </dsp:nvSpPr>
      <dsp:spPr>
        <a:xfrm>
          <a:off x="0" y="109282"/>
          <a:ext cx="6269038" cy="575639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Primer</a:t>
          </a:r>
        </a:p>
      </dsp:txBody>
      <dsp:txXfrm>
        <a:off x="28100" y="137382"/>
        <a:ext cx="6212838" cy="519439"/>
      </dsp:txXfrm>
    </dsp:sp>
    <dsp:sp modelId="{8446EFDF-BF9C-4F07-AFDE-5DE84B724A40}">
      <dsp:nvSpPr>
        <dsp:cNvPr id="0" name=""/>
        <dsp:cNvSpPr/>
      </dsp:nvSpPr>
      <dsp:spPr>
        <a:xfrm>
          <a:off x="0" y="684922"/>
          <a:ext cx="6269038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04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Motivation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Installation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R as a calculator</a:t>
          </a:r>
        </a:p>
      </dsp:txBody>
      <dsp:txXfrm>
        <a:off x="0" y="684922"/>
        <a:ext cx="6269038" cy="993600"/>
      </dsp:txXfrm>
    </dsp:sp>
    <dsp:sp modelId="{498D1A0A-E518-4255-994D-BA9F69019418}">
      <dsp:nvSpPr>
        <dsp:cNvPr id="0" name=""/>
        <dsp:cNvSpPr/>
      </dsp:nvSpPr>
      <dsp:spPr>
        <a:xfrm>
          <a:off x="0" y="1678522"/>
          <a:ext cx="6269038" cy="575639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39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239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239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Basics</a:t>
          </a:r>
        </a:p>
      </dsp:txBody>
      <dsp:txXfrm>
        <a:off x="28100" y="1706622"/>
        <a:ext cx="6212838" cy="519439"/>
      </dsp:txXfrm>
    </dsp:sp>
    <dsp:sp modelId="{A0830D1B-8E9F-4D42-9E4E-36C2E8C6145E}">
      <dsp:nvSpPr>
        <dsp:cNvPr id="0" name=""/>
        <dsp:cNvSpPr/>
      </dsp:nvSpPr>
      <dsp:spPr>
        <a:xfrm>
          <a:off x="0" y="2254162"/>
          <a:ext cx="6269038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04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R objects (variables and constants)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Files (reading and writing data files)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Data manipulation</a:t>
          </a:r>
        </a:p>
      </dsp:txBody>
      <dsp:txXfrm>
        <a:off x="0" y="2254162"/>
        <a:ext cx="6269038" cy="993600"/>
      </dsp:txXfrm>
    </dsp:sp>
    <dsp:sp modelId="{C6903A7C-9B41-4881-ACD7-C26F38EFD77A}">
      <dsp:nvSpPr>
        <dsp:cNvPr id="0" name=""/>
        <dsp:cNvSpPr/>
      </dsp:nvSpPr>
      <dsp:spPr>
        <a:xfrm>
          <a:off x="0" y="3247762"/>
          <a:ext cx="6269038" cy="575639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39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50000"/>
                <a:hueOff val="0"/>
                <a:satOff val="0"/>
                <a:lumOff val="239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50000"/>
                <a:hueOff val="0"/>
                <a:satOff val="0"/>
                <a:lumOff val="239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Specific topics</a:t>
          </a:r>
        </a:p>
      </dsp:txBody>
      <dsp:txXfrm>
        <a:off x="28100" y="3275862"/>
        <a:ext cx="6212838" cy="519439"/>
      </dsp:txXfrm>
    </dsp:sp>
    <dsp:sp modelId="{DE21A25C-F181-40E4-9D21-57A9A0A0FF90}">
      <dsp:nvSpPr>
        <dsp:cNvPr id="0" name=""/>
        <dsp:cNvSpPr/>
      </dsp:nvSpPr>
      <dsp:spPr>
        <a:xfrm>
          <a:off x="0" y="3823402"/>
          <a:ext cx="6269038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042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List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IF function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Loop (for loop)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Function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Packages</a:t>
          </a:r>
        </a:p>
      </dsp:txBody>
      <dsp:txXfrm>
        <a:off x="0" y="3823402"/>
        <a:ext cx="6269038" cy="1639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1BEA5-3589-4B65-ADD9-E1F9BDBCABC9}">
      <dsp:nvSpPr>
        <dsp:cNvPr id="0" name=""/>
        <dsp:cNvSpPr/>
      </dsp:nvSpPr>
      <dsp:spPr>
        <a:xfrm>
          <a:off x="0" y="15637"/>
          <a:ext cx="6269037" cy="8394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open source</a:t>
          </a:r>
        </a:p>
      </dsp:txBody>
      <dsp:txXfrm>
        <a:off x="40980" y="56617"/>
        <a:ext cx="6187077" cy="757514"/>
      </dsp:txXfrm>
    </dsp:sp>
    <dsp:sp modelId="{B6010A78-2A66-4581-8C13-12A252825455}">
      <dsp:nvSpPr>
        <dsp:cNvPr id="0" name=""/>
        <dsp:cNvSpPr/>
      </dsp:nvSpPr>
      <dsp:spPr>
        <a:xfrm>
          <a:off x="0" y="955912"/>
          <a:ext cx="6269037" cy="8394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(relatively) easy to use</a:t>
          </a:r>
        </a:p>
      </dsp:txBody>
      <dsp:txXfrm>
        <a:off x="40980" y="996892"/>
        <a:ext cx="6187077" cy="757514"/>
      </dsp:txXfrm>
    </dsp:sp>
    <dsp:sp modelId="{BA32326C-D9B8-46CF-800C-D119653E588E}">
      <dsp:nvSpPr>
        <dsp:cNvPr id="0" name=""/>
        <dsp:cNvSpPr/>
      </dsp:nvSpPr>
      <dsp:spPr>
        <a:xfrm>
          <a:off x="0" y="1896187"/>
          <a:ext cx="6269037" cy="8394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very flexible</a:t>
          </a:r>
        </a:p>
      </dsp:txBody>
      <dsp:txXfrm>
        <a:off x="40980" y="1937167"/>
        <a:ext cx="6187077" cy="757514"/>
      </dsp:txXfrm>
    </dsp:sp>
    <dsp:sp modelId="{0365C88A-C47A-4B62-BC3D-FE6733129EC1}">
      <dsp:nvSpPr>
        <dsp:cNvPr id="0" name=""/>
        <dsp:cNvSpPr/>
      </dsp:nvSpPr>
      <dsp:spPr>
        <a:xfrm>
          <a:off x="0" y="2836462"/>
          <a:ext cx="6269037" cy="8394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very extensive</a:t>
          </a:r>
        </a:p>
      </dsp:txBody>
      <dsp:txXfrm>
        <a:off x="40980" y="2877442"/>
        <a:ext cx="6187077" cy="757514"/>
      </dsp:txXfrm>
    </dsp:sp>
    <dsp:sp modelId="{D934B118-40CB-42F5-B0E1-09D45DED3768}">
      <dsp:nvSpPr>
        <dsp:cNvPr id="0" name=""/>
        <dsp:cNvSpPr/>
      </dsp:nvSpPr>
      <dsp:spPr>
        <a:xfrm>
          <a:off x="0" y="3776737"/>
          <a:ext cx="6269037" cy="8394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up-to-date</a:t>
          </a:r>
        </a:p>
      </dsp:txBody>
      <dsp:txXfrm>
        <a:off x="40980" y="3817717"/>
        <a:ext cx="6187077" cy="757514"/>
      </dsp:txXfrm>
    </dsp:sp>
    <dsp:sp modelId="{EF56D397-B22D-4A68-96E5-88464A1FAEBB}">
      <dsp:nvSpPr>
        <dsp:cNvPr id="0" name=""/>
        <dsp:cNvSpPr/>
      </dsp:nvSpPr>
      <dsp:spPr>
        <a:xfrm>
          <a:off x="0" y="4717012"/>
          <a:ext cx="6269037" cy="8394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graph capabilities</a:t>
          </a:r>
        </a:p>
      </dsp:txBody>
      <dsp:txXfrm>
        <a:off x="40980" y="4757992"/>
        <a:ext cx="6187077" cy="757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4C9D4-F491-40CB-96ED-0C8ACCE23867}">
      <dsp:nvSpPr>
        <dsp:cNvPr id="0" name=""/>
        <dsp:cNvSpPr/>
      </dsp:nvSpPr>
      <dsp:spPr>
        <a:xfrm>
          <a:off x="0" y="37482"/>
          <a:ext cx="6269037" cy="17479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Steep learning curve</a:t>
          </a:r>
        </a:p>
      </dsp:txBody>
      <dsp:txXfrm>
        <a:off x="85326" y="122808"/>
        <a:ext cx="6098385" cy="1577254"/>
      </dsp:txXfrm>
    </dsp:sp>
    <dsp:sp modelId="{0B67E6CE-148D-4BC0-B443-FCBAA2C302B5}">
      <dsp:nvSpPr>
        <dsp:cNvPr id="0" name=""/>
        <dsp:cNvSpPr/>
      </dsp:nvSpPr>
      <dsp:spPr>
        <a:xfrm>
          <a:off x="0" y="1912109"/>
          <a:ext cx="6269037" cy="17479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Not efficient for big data</a:t>
          </a:r>
        </a:p>
      </dsp:txBody>
      <dsp:txXfrm>
        <a:off x="85326" y="1997435"/>
        <a:ext cx="6098385" cy="1577254"/>
      </dsp:txXfrm>
    </dsp:sp>
    <dsp:sp modelId="{3F38460C-DB67-482B-A6E8-38D69F21959C}">
      <dsp:nvSpPr>
        <dsp:cNvPr id="0" name=""/>
        <dsp:cNvSpPr/>
      </dsp:nvSpPr>
      <dsp:spPr>
        <a:xfrm>
          <a:off x="0" y="3786735"/>
          <a:ext cx="6269037" cy="17479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Relatively restricted in the statistical world</a:t>
          </a:r>
        </a:p>
      </dsp:txBody>
      <dsp:txXfrm>
        <a:off x="85326" y="3872061"/>
        <a:ext cx="6098385" cy="1577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D069F-E2ED-469F-B6D4-E188736BAD4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2493B-87FC-46C4-951A-609BAB32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7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493B-87FC-46C4-951A-609BAB3297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89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493B-87FC-46C4-951A-609BAB3297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88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493B-87FC-46C4-951A-609BAB3297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75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493B-87FC-46C4-951A-609BAB32975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9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CB4A6-FBE8-418F-B181-F2D5AE008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B0AC8-19CA-4D44-917D-DD15130B7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1A4C0-FB10-4605-83DA-337BFA23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1973D-CECD-4D6C-A031-AE05996D8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9BA45-DEFD-4F03-83B5-ADE0B2AF6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2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45F11-A844-472D-9F03-60EDEBC5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58162-091B-4838-A2BC-12AED2FCE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C6EC7-2B34-4D54-BDB6-364836A05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A9F66-9FF3-4C03-A823-1F322DA5C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60246-C985-4490-91CF-4B480BE8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7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D7995-068E-4FAD-AA79-E3817F0AB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B0D63-72EC-4712-B691-890F6CE2A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2DDC0-E03F-485A-812A-E05DA592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7CA0A-3D88-4140-A3D5-3497324B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7E0B0-C4F0-467C-8AE7-8A379ABD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A15A6-21DE-41D1-8B24-E02635CB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3D711-90D6-4E04-8ACE-3D5807645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FBA31-74D5-46B6-AF76-0E5E246E8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90AE5-B4B7-40B2-870D-107B1F4C8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55298-B9BD-43C8-8DA0-DEE6F0B3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5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3342-AB24-41DA-9BB6-9B9168185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BEB82-C260-4659-A761-B3746F6C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FD670-E052-4B30-9093-531DA2AF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4F2F4-AE3D-4E0A-A73E-4565C9AA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1852D-0064-4C97-A918-08CA62A3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7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A3092-01E4-4414-B07A-39D2514DF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F3FAF-092F-449F-8D6E-D7A414DE0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1C1D2-E9FD-4149-BD39-6092F5FBA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E783A-C750-48C5-8C47-ACDAC789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6ED3C-F2FE-4EA8-A6C7-5E04B53F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FB8AE-81EE-49B7-836B-0450543A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5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C406D-9623-4161-93AF-75945C07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AA19A-3199-49DD-81F9-C96C809A8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BC628-0719-4492-B103-78A407B7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1298CD-B914-40B7-AE05-06EB2133F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F6683B-2134-4282-BE0C-4775FAA23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3BB193-051B-43F3-9724-9012CD02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25DD4C-58A9-4A20-93D9-A3F5FBDC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9D1A0A-BA36-4CA0-B466-341F8A346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2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D4DB-697A-414C-B576-6FDC9EA76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FE7DF9-83D3-4D08-8CA8-12991851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9DFEF-5D91-4AC1-96A9-28E4F8A6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8DDD6-0D67-4AD8-8F99-168851B1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2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CE7542-35FD-44A6-9435-560C87BC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09D05-1A6B-46D8-B1D0-EB97BD4A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29041-F399-48B4-A58C-39AA3B1D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4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3805-7206-481D-B10F-DD291DDDC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4E807-47D6-4588-BE8F-BD863BB4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4793F-1330-4432-A285-BEFE898F8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72DB4-0E2B-4C81-A6CA-4023D45C0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D5225-A31C-4C29-863A-922BE423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B4C27-D127-4E93-8B5C-D6D3B8D3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3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77AE6-D4AF-4A4A-9455-A6771B906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6E46D-4301-40C0-A217-0D9C527C3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1A6BF-0FCC-461B-8813-E31DC2DC0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14358-FA4D-4070-AD66-C01E7FE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753D8-BC00-424F-A24D-78D9CDE3E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116E2-FCF5-4D60-AC5C-A816A8EC0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4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9B92F0-47FD-4394-BC73-16844DCF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66B35-524C-4E4D-AAF3-E3DF5D21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F73E4-F099-47B5-AF2B-63D6F8654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62E5F-D5D8-48E4-A306-FD2B3C482B6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35B4C-8338-4C5E-ABAF-931C582CD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AD865-E7B1-471B-B558-E24F8D9E5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7DEA6-7F52-407F-8DFB-9801B608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4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yuanhong.song@ws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88C2D17-DA33-436E-84F4-DEB190BAD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201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Statistical Genomics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8D912-3002-4D7C-9BB3-20425CB54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 err="1">
                <a:solidFill>
                  <a:schemeClr val="accent1"/>
                </a:solidFill>
              </a:rPr>
              <a:t>Yuanhong</a:t>
            </a:r>
            <a:r>
              <a:rPr lang="en-US" sz="2000" dirty="0">
                <a:solidFill>
                  <a:schemeClr val="accent1"/>
                </a:solidFill>
              </a:rPr>
              <a:t> Song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1/12/2018</a:t>
            </a:r>
          </a:p>
        </p:txBody>
      </p:sp>
    </p:spTree>
    <p:extLst>
      <p:ext uri="{BB962C8B-B14F-4D97-AF65-F5344CB8AC3E}">
        <p14:creationId xmlns:p14="http://schemas.microsoft.com/office/powerpoint/2010/main" val="3173662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Content Placeholder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D4814C0-74B4-4F66-9C8D-EC6642A3C8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3293" y="1675227"/>
            <a:ext cx="6345414" cy="43941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B27A32-C308-4706-8577-D8E443032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 Install</a:t>
            </a:r>
          </a:p>
        </p:txBody>
      </p:sp>
    </p:spTree>
    <p:extLst>
      <p:ext uri="{BB962C8B-B14F-4D97-AF65-F5344CB8AC3E}">
        <p14:creationId xmlns:p14="http://schemas.microsoft.com/office/powerpoint/2010/main" val="142363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Content Placeholder 2" descr="A screenshot of a computer&#10;&#10;Description generated with very high confidence">
            <a:extLst>
              <a:ext uri="{FF2B5EF4-FFF2-40B4-BE49-F238E27FC236}">
                <a16:creationId xmlns:a16="http://schemas.microsoft.com/office/drawing/2014/main" id="{8F16042B-29FE-4955-87DC-2BBF3C9D4B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0367" y="1479284"/>
            <a:ext cx="7511265" cy="51827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B27A32-C308-4706-8577-D8E443032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 Install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4E0A9A-B3A8-4EBD-99EE-AE5585221D72}"/>
              </a:ext>
            </a:extLst>
          </p:cNvPr>
          <p:cNvSpPr/>
          <p:nvPr/>
        </p:nvSpPr>
        <p:spPr>
          <a:xfrm>
            <a:off x="2340367" y="5367747"/>
            <a:ext cx="4332994" cy="11503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64674C-4797-4597-8FA2-DC5801A91549}"/>
              </a:ext>
            </a:extLst>
          </p:cNvPr>
          <p:cNvSpPr txBox="1"/>
          <p:nvPr/>
        </p:nvSpPr>
        <p:spPr>
          <a:xfrm>
            <a:off x="4994031" y="326194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Text editor/</a:t>
            </a:r>
          </a:p>
          <a:p>
            <a:r>
              <a:rPr lang="en-US" dirty="0">
                <a:solidFill>
                  <a:srgbClr val="FF0000"/>
                </a:solidFill>
              </a:rPr>
              <a:t>Script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14488B-C4AD-4FC5-A9E4-F3E3AA1110D2}"/>
              </a:ext>
            </a:extLst>
          </p:cNvPr>
          <p:cNvSpPr/>
          <p:nvPr/>
        </p:nvSpPr>
        <p:spPr>
          <a:xfrm>
            <a:off x="2419739" y="2279780"/>
            <a:ext cx="4795934" cy="26872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FC1E17-3D45-49B7-B5F1-4B0555FA97F2}"/>
              </a:ext>
            </a:extLst>
          </p:cNvPr>
          <p:cNvSpPr txBox="1"/>
          <p:nvPr/>
        </p:nvSpPr>
        <p:spPr>
          <a:xfrm>
            <a:off x="4909039" y="562352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Console</a:t>
            </a:r>
          </a:p>
        </p:txBody>
      </p:sp>
    </p:spTree>
    <p:extLst>
      <p:ext uri="{BB962C8B-B14F-4D97-AF65-F5344CB8AC3E}">
        <p14:creationId xmlns:p14="http://schemas.microsoft.com/office/powerpoint/2010/main" val="282480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B27A32-C308-4706-8577-D8E443032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Use R as a calculator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B8066C6-2502-460E-8676-445B43F24D0F}"/>
                  </a:ext>
                </a:extLst>
              </p:cNvPr>
              <p:cNvSpPr txBox="1"/>
              <p:nvPr/>
            </p:nvSpPr>
            <p:spPr>
              <a:xfrm>
                <a:off x="4844324" y="2693061"/>
                <a:ext cx="2819875" cy="147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ⅇ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3!</m:t>
                        </m:r>
                      </m:den>
                    </m:f>
                  </m:oMath>
                </a14:m>
                <a:r>
                  <a:rPr lang="en-US" sz="6000" dirty="0"/>
                  <a:t>  = ?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B8066C6-2502-460E-8676-445B43F24D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324" y="2693061"/>
                <a:ext cx="2819875" cy="1471878"/>
              </a:xfrm>
              <a:prstGeom prst="rect">
                <a:avLst/>
              </a:prstGeom>
              <a:blipFill>
                <a:blip r:embed="rId2"/>
                <a:stretch>
                  <a:fillRect l="-216" r="-15368" b="-17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570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5A6B280-893A-42C7-BA84-8721FDAA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 Basics</a:t>
            </a:r>
          </a:p>
        </p:txBody>
      </p:sp>
    </p:spTree>
    <p:extLst>
      <p:ext uri="{BB962C8B-B14F-4D97-AF65-F5344CB8AC3E}">
        <p14:creationId xmlns:p14="http://schemas.microsoft.com/office/powerpoint/2010/main" val="676375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3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D4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3B70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C5D9E2C-F7C4-41E5-A96E-538276142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B27A32-C308-4706-8577-D8E443032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Variables and Constants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AAE665-510A-4B3D-8778-803552AC925D}"/>
              </a:ext>
            </a:extLst>
          </p:cNvPr>
          <p:cNvSpPr txBox="1"/>
          <p:nvPr/>
        </p:nvSpPr>
        <p:spPr>
          <a:xfrm>
            <a:off x="1136429" y="2278173"/>
            <a:ext cx="3099669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Value		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Vector	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Matrix	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Dataframe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List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E0C519-D1E3-4C7A-9CFB-C4C3F702F88C}"/>
              </a:ext>
            </a:extLst>
          </p:cNvPr>
          <p:cNvSpPr txBox="1"/>
          <p:nvPr/>
        </p:nvSpPr>
        <p:spPr>
          <a:xfrm>
            <a:off x="4016603" y="2279677"/>
            <a:ext cx="3099669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Numerical	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Text string	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Logic value</a:t>
            </a:r>
          </a:p>
        </p:txBody>
      </p:sp>
    </p:spTree>
    <p:extLst>
      <p:ext uri="{BB962C8B-B14F-4D97-AF65-F5344CB8AC3E}">
        <p14:creationId xmlns:p14="http://schemas.microsoft.com/office/powerpoint/2010/main" val="2594297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B416991-58F3-486B-B05A-5B2966EE3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39521"/>
          <a:stretch/>
        </p:blipFill>
        <p:spPr>
          <a:xfrm>
            <a:off x="709461" y="1994457"/>
            <a:ext cx="10905066" cy="18301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77993F-5804-4DF9-B497-DC5FB535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Folder and Path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6275E9-7858-4B05-B78D-40E7ACF67F9D}"/>
              </a:ext>
            </a:extLst>
          </p:cNvPr>
          <p:cNvSpPr txBox="1"/>
          <p:nvPr/>
        </p:nvSpPr>
        <p:spPr>
          <a:xfrm>
            <a:off x="709460" y="4030542"/>
            <a:ext cx="10905067" cy="1200329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“ C:/ </a:t>
            </a:r>
            <a:r>
              <a:rPr lang="en-US" sz="2400" dirty="0" err="1"/>
              <a:t>Uswers</a:t>
            </a:r>
            <a:r>
              <a:rPr lang="en-US" sz="2400" dirty="0"/>
              <a:t>/</a:t>
            </a:r>
            <a:r>
              <a:rPr lang="en-US" sz="2400" dirty="0" err="1"/>
              <a:t>yuanh</a:t>
            </a:r>
            <a:r>
              <a:rPr lang="en-US" sz="2400" dirty="0"/>
              <a:t>/Documents/Dropbox/COURSE/CROP_545/2018/R intro ”</a:t>
            </a:r>
          </a:p>
          <a:p>
            <a:pPr algn="ctr"/>
            <a:endParaRPr lang="en-US" sz="2400" dirty="0"/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E7D1E45D-4930-4477-8C82-784C66333BFA}"/>
              </a:ext>
            </a:extLst>
          </p:cNvPr>
          <p:cNvSpPr/>
          <p:nvPr/>
        </p:nvSpPr>
        <p:spPr>
          <a:xfrm>
            <a:off x="709461" y="1994456"/>
            <a:ext cx="10905066" cy="1830197"/>
          </a:xfrm>
          <a:prstGeom prst="frame">
            <a:avLst>
              <a:gd name="adj1" fmla="val 39268"/>
            </a:avLst>
          </a:prstGeom>
          <a:solidFill>
            <a:srgbClr val="595959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36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FBDFA86-51D3-4729-B154-7969183728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6">
            <a:extLst>
              <a:ext uri="{FF2B5EF4-FFF2-40B4-BE49-F238E27FC236}">
                <a16:creationId xmlns:a16="http://schemas.microsoft.com/office/drawing/2014/main" id="{9E54B8F0-190A-4AF2-9BBA-A8FCB6070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4017" y="1425048"/>
            <a:ext cx="4007904" cy="4007904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F1CE7C6-BE91-42A7-9214-F33FD918C38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7BC31F6-1C1E-46F4-BFFF-692419834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Data manipulation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ACD66-8F90-4484-8D63-5020843D8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5081232" cy="393192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Examine the data</a:t>
            </a:r>
          </a:p>
          <a:p>
            <a:r>
              <a:rPr lang="en-US" sz="2400" dirty="0">
                <a:solidFill>
                  <a:srgbClr val="FFFFFF"/>
                </a:solidFill>
              </a:rPr>
              <a:t>Subsample</a:t>
            </a:r>
          </a:p>
          <a:p>
            <a:r>
              <a:rPr lang="en-US" sz="2400" dirty="0">
                <a:solidFill>
                  <a:srgbClr val="FFFFFF"/>
                </a:solidFill>
              </a:rPr>
              <a:t>Combine and merge datasets</a:t>
            </a:r>
          </a:p>
          <a:p>
            <a:r>
              <a:rPr lang="en-US" sz="2400" dirty="0">
                <a:solidFill>
                  <a:srgbClr val="FFFFFF"/>
                </a:solidFill>
              </a:rPr>
              <a:t>Basic operations</a:t>
            </a:r>
          </a:p>
        </p:txBody>
      </p:sp>
    </p:spTree>
    <p:extLst>
      <p:ext uri="{BB962C8B-B14F-4D97-AF65-F5344CB8AC3E}">
        <p14:creationId xmlns:p14="http://schemas.microsoft.com/office/powerpoint/2010/main" val="837787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>
            <a:extLst>
              <a:ext uri="{FF2B5EF4-FFF2-40B4-BE49-F238E27FC236}">
                <a16:creationId xmlns:a16="http://schemas.microsoft.com/office/drawing/2014/main" id="{6F9EB9F2-07E2-4D64-BBD8-BB5B217F121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3">
            <a:extLst>
              <a:ext uri="{FF2B5EF4-FFF2-40B4-BE49-F238E27FC236}">
                <a16:creationId xmlns:a16="http://schemas.microsoft.com/office/drawing/2014/main" id="{F0C57C7C-DFE9-4A1E-B7A9-DF40E63366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AC14A8D-1A34-41E3-B044-95376BA88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198989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2D536F0-D7D8-4104-AFC7-8DD27D51D8DF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>
              <a:xfrm>
                <a:off x="1205217" y="1169843"/>
                <a:ext cx="922560" cy="726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32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ⅇ</m:t>
                            </m:r>
                          </m:e>
                          <m:sup>
                            <m:r>
                              <a:rPr lang="en-US" sz="32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</m:num>
                      <m:den>
                        <m:r>
                          <a:rPr lang="en-US" sz="32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3!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2D536F0-D7D8-4104-AFC7-8DD27D51D8DF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5217" y="1169843"/>
                <a:ext cx="922560" cy="726161"/>
              </a:xfrm>
              <a:prstGeom prst="rect">
                <a:avLst/>
              </a:prstGeom>
              <a:blipFill>
                <a:blip r:embed="rId2"/>
                <a:stretch>
                  <a:fillRect l="-662" t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8D59BE49-4110-4995-B837-C1139D41B1F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60461" y="2558441"/>
                <a:ext cx="2544747" cy="19257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sz="5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5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5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sup>
                          </m:sSup>
                        </m:num>
                        <m:den>
                          <m:r>
                            <a:rPr lang="en-US" sz="5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5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8D59BE49-4110-4995-B837-C1139D41B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461" y="2558441"/>
                <a:ext cx="2544747" cy="19257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CB3585F-4FB2-4AD2-BE70-124A20F769B0}"/>
              </a:ext>
            </a:extLst>
          </p:cNvPr>
          <p:cNvSpPr txBox="1"/>
          <p:nvPr/>
        </p:nvSpPr>
        <p:spPr>
          <a:xfrm>
            <a:off x="4940743" y="2590784"/>
            <a:ext cx="39169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Lambda = 3, k = 2</a:t>
            </a:r>
          </a:p>
          <a:p>
            <a:r>
              <a:rPr lang="en-US" sz="3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Lambda = 5, k = 2</a:t>
            </a:r>
          </a:p>
          <a:p>
            <a:r>
              <a:rPr lang="en-US" sz="3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Lambda = 5, k=10</a:t>
            </a:r>
          </a:p>
        </p:txBody>
      </p:sp>
    </p:spTree>
    <p:extLst>
      <p:ext uri="{BB962C8B-B14F-4D97-AF65-F5344CB8AC3E}">
        <p14:creationId xmlns:p14="http://schemas.microsoft.com/office/powerpoint/2010/main" val="70136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A911A-0AB8-4B65-AD93-90C3202AD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3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http://renice.com/images/ScreamLg.gif">
            <a:extLst>
              <a:ext uri="{FF2B5EF4-FFF2-40B4-BE49-F238E27FC236}">
                <a16:creationId xmlns:a16="http://schemas.microsoft.com/office/drawing/2014/main" id="{B8C487C5-9616-4C55-A719-B84F72BE57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59"/>
          <a:stretch/>
        </p:blipFill>
        <p:spPr bwMode="auto">
          <a:xfrm>
            <a:off x="1" y="10"/>
            <a:ext cx="465429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61B8047-3DE6-4818-BEA0-FFE48D1F4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248" y="365125"/>
            <a:ext cx="6867332" cy="2172802"/>
          </a:xfrm>
        </p:spPr>
        <p:txBody>
          <a:bodyPr>
            <a:normAutofit/>
          </a:bodyPr>
          <a:lstStyle/>
          <a:p>
            <a:r>
              <a:rPr lang="en-US" i="1" dirty="0">
                <a:latin typeface="Baskerville Old Face" panose="02020602080505020303" pitchFamily="18" charset="0"/>
              </a:rPr>
              <a:t>How may I help you? </a:t>
            </a:r>
            <a:br>
              <a:rPr lang="en-US" dirty="0"/>
            </a:br>
            <a:r>
              <a:rPr lang="en-US" altLang="zh-CN" sz="4000" dirty="0"/>
              <a:t>—</a:t>
            </a:r>
            <a:r>
              <a:rPr lang="en-US" sz="4000" dirty="0"/>
              <a:t> A little more about your TA</a:t>
            </a:r>
            <a:br>
              <a:rPr lang="en-US" dirty="0"/>
            </a:b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1C1459-E1E2-4CA3-A3C8-D51B64CB965E}"/>
              </a:ext>
            </a:extLst>
          </p:cNvPr>
          <p:cNvSpPr txBox="1"/>
          <p:nvPr/>
        </p:nvSpPr>
        <p:spPr>
          <a:xfrm>
            <a:off x="9055512" y="6492877"/>
            <a:ext cx="3136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images © Renice </a:t>
            </a:r>
            <a:r>
              <a:rPr lang="en-US" sz="1400" dirty="0" err="1"/>
              <a:t>Wernette</a:t>
            </a:r>
            <a:r>
              <a:rPr lang="en-US" sz="1400" dirty="0"/>
              <a:t> 1996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D05D9F-18AD-4912-B856-71457464490F}"/>
              </a:ext>
            </a:extLst>
          </p:cNvPr>
          <p:cNvSpPr/>
          <p:nvPr/>
        </p:nvSpPr>
        <p:spPr>
          <a:xfrm>
            <a:off x="5240782" y="2325250"/>
            <a:ext cx="2839915" cy="8406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DE69E8-206A-47EB-A760-618313AF3334}"/>
              </a:ext>
            </a:extLst>
          </p:cNvPr>
          <p:cNvSpPr/>
          <p:nvPr/>
        </p:nvSpPr>
        <p:spPr>
          <a:xfrm>
            <a:off x="7073977" y="3616237"/>
            <a:ext cx="2839915" cy="8406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Statistics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B40549-1061-43BF-ACF6-115AB3EFA650}"/>
              </a:ext>
            </a:extLst>
          </p:cNvPr>
          <p:cNvSpPr/>
          <p:nvPr/>
        </p:nvSpPr>
        <p:spPr>
          <a:xfrm>
            <a:off x="8493935" y="5054557"/>
            <a:ext cx="2839915" cy="8406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Genomics</a:t>
            </a:r>
          </a:p>
        </p:txBody>
      </p:sp>
    </p:spTree>
    <p:extLst>
      <p:ext uri="{BB962C8B-B14F-4D97-AF65-F5344CB8AC3E}">
        <p14:creationId xmlns:p14="http://schemas.microsoft.com/office/powerpoint/2010/main" val="94761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25F4B-93C5-484E-8A1C-8F0CDA60F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461" y="1943100"/>
            <a:ext cx="10521462" cy="375028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Yuanhong</a:t>
            </a:r>
            <a:r>
              <a:rPr lang="en-US" dirty="0"/>
              <a:t> Song (Song)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>
                <a:hlinkClick r:id="rId2"/>
              </a:rPr>
              <a:t>yuanhong.song@wsu.edu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Tel: 509-335-4551 (office)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include “crop545” in email subject line.</a:t>
            </a:r>
          </a:p>
        </p:txBody>
      </p:sp>
    </p:spTree>
    <p:extLst>
      <p:ext uri="{BB962C8B-B14F-4D97-AF65-F5344CB8AC3E}">
        <p14:creationId xmlns:p14="http://schemas.microsoft.com/office/powerpoint/2010/main" val="125772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CB463D-B783-41E8-AC72-74BDF3849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678" y="952154"/>
            <a:ext cx="8554644" cy="495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5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D4371AE-F540-4E37-965A-D923192AE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Topics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3B06A62B-8C89-43D7-837B-DEE943E083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02179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468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3">
            <a:extLst>
              <a:ext uri="{FF2B5EF4-FFF2-40B4-BE49-F238E27FC236}">
                <a16:creationId xmlns:a16="http://schemas.microsoft.com/office/drawing/2014/main" id="{D7481200-3BB2-4CA3-9D54-1077F6F7653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252066-E6D4-4116-9F91-5DB0D7CE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9459" y="642938"/>
            <a:ext cx="367080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Why R?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087366"/>
              </p:ext>
            </p:extLst>
          </p:nvPr>
        </p:nvGraphicFramePr>
        <p:xfrm>
          <a:off x="642938" y="642938"/>
          <a:ext cx="6269037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624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7481200-3BB2-4CA3-9D54-1077F6F7653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0B7D0A-3D8D-44CD-B159-DBDAEEB78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9459" y="642938"/>
            <a:ext cx="367080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Some catch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577621"/>
              </p:ext>
            </p:extLst>
          </p:nvPr>
        </p:nvGraphicFramePr>
        <p:xfrm>
          <a:off x="642938" y="642938"/>
          <a:ext cx="6269037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795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01A0BF45-7DC1-498F-A868-9A5C0FB6E3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6390" y="1675227"/>
            <a:ext cx="6839219" cy="43941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B27A32-C308-4706-8577-D8E443032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 Install</a:t>
            </a:r>
          </a:p>
        </p:txBody>
      </p:sp>
    </p:spTree>
    <p:extLst>
      <p:ext uri="{BB962C8B-B14F-4D97-AF65-F5344CB8AC3E}">
        <p14:creationId xmlns:p14="http://schemas.microsoft.com/office/powerpoint/2010/main" val="128579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5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15C6D310-FC70-4B9D-80BF-AC6FDAE6C3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9547" y="1675227"/>
            <a:ext cx="6232906" cy="43941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B27A32-C308-4706-8577-D8E443032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 Install</a:t>
            </a:r>
          </a:p>
        </p:txBody>
      </p:sp>
    </p:spTree>
    <p:extLst>
      <p:ext uri="{BB962C8B-B14F-4D97-AF65-F5344CB8AC3E}">
        <p14:creationId xmlns:p14="http://schemas.microsoft.com/office/powerpoint/2010/main" val="86755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825</TotalTime>
  <Words>212</Words>
  <Application>Microsoft Office PowerPoint</Application>
  <PresentationFormat>Widescreen</PresentationFormat>
  <Paragraphs>77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等线 Light</vt:lpstr>
      <vt:lpstr>Arial</vt:lpstr>
      <vt:lpstr>Baskerville Old Face</vt:lpstr>
      <vt:lpstr>Calibri</vt:lpstr>
      <vt:lpstr>Calibri Light</vt:lpstr>
      <vt:lpstr>Cambria Math</vt:lpstr>
      <vt:lpstr>Office Theme</vt:lpstr>
      <vt:lpstr>Statistical Genomics Introduction to R</vt:lpstr>
      <vt:lpstr>How may I help you?  — A little more about your TA </vt:lpstr>
      <vt:lpstr>PowerPoint Presentation</vt:lpstr>
      <vt:lpstr>PowerPoint Presentation</vt:lpstr>
      <vt:lpstr>Topics</vt:lpstr>
      <vt:lpstr>Why R?</vt:lpstr>
      <vt:lpstr>Some catch</vt:lpstr>
      <vt:lpstr>To Install</vt:lpstr>
      <vt:lpstr>To Install</vt:lpstr>
      <vt:lpstr>To Install</vt:lpstr>
      <vt:lpstr>To Install</vt:lpstr>
      <vt:lpstr>Use R as a calculator</vt:lpstr>
      <vt:lpstr>R Basics</vt:lpstr>
      <vt:lpstr>Variables and Constants</vt:lpstr>
      <vt:lpstr>Folder and Path</vt:lpstr>
      <vt:lpstr>Data manipulation</vt:lpstr>
      <vt:lpstr>Functions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Genomics Introduction to R</dc:title>
  <dc:creator>Song, Yuanhong</dc:creator>
  <cp:lastModifiedBy>Yuanhong Song</cp:lastModifiedBy>
  <cp:revision>32</cp:revision>
  <dcterms:created xsi:type="dcterms:W3CDTF">2018-01-10T07:41:06Z</dcterms:created>
  <dcterms:modified xsi:type="dcterms:W3CDTF">2018-01-12T08:08:09Z</dcterms:modified>
</cp:coreProperties>
</file>