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60" r:id="rId2"/>
    <p:sldId id="261" r:id="rId3"/>
    <p:sldId id="262" r:id="rId4"/>
    <p:sldId id="267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55425-BFAC-4669-ABFB-ACBBD955DBA9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55CE9-B089-4D2B-B535-5CA301A99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95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3CDC7-0A59-4ED4-84CC-3DDC93594D55}" type="datetime1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9F4B-F042-4896-859E-B138FD46F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02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4ACE-4E2F-4A4E-872D-F384B4EA6D70}" type="datetime1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9F4B-F042-4896-859E-B138FD46F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7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6327-5435-4901-917E-F027C32C4BB5}" type="datetime1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9F4B-F042-4896-859E-B138FD46F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3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E1574-684B-46A1-BA12-67953B8EE5A4}" type="datetime1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9F4B-F042-4896-859E-B138FD46F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B687-EE0A-4C8C-B8ED-55056B891006}" type="datetime1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9F4B-F042-4896-859E-B138FD46F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330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FE23-7881-43F9-9BAC-F00D62755E49}" type="datetime1">
              <a:rPr lang="en-US" smtClean="0"/>
              <a:t>1/31/2018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9F4B-F042-4896-859E-B138FD46F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6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3626-62D0-49DF-8B5C-D1A2829A3821}" type="datetime1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9F4B-F042-4896-859E-B138FD46F4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211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8583-168B-4499-87DD-43D91B816FEF}" type="datetime1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9F4B-F042-4896-859E-B138FD46F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9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DCAE-C8F7-4239-A944-DD0BDEEAB24A}" type="datetime1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9F4B-F042-4896-859E-B138FD46F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6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AF77-B955-46E6-9746-655A25A50D10}" type="datetime1">
              <a:rPr lang="en-US" smtClean="0"/>
              <a:t>1/31/2018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9F4B-F042-4896-859E-B138FD46F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9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8472D04-30F6-4F96-A3B6-6BF1B6FE4D26}" type="datetime1">
              <a:rPr lang="en-US" smtClean="0"/>
              <a:t>1/31/2018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9F4B-F042-4896-859E-B138FD46F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0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B53E2B5-7DA5-4CF7-8ABA-8D26887E9751}" type="datetime1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C8D9F4B-F042-4896-859E-B138FD46F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9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.washington.edu/browning/beagle/beagl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DD486-22F6-4082-B1DA-C7D38B392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116183"/>
            <a:ext cx="8991600" cy="1916481"/>
          </a:xfrm>
        </p:spPr>
        <p:txBody>
          <a:bodyPr/>
          <a:lstStyle/>
          <a:p>
            <a:r>
              <a:rPr lang="en-US" dirty="0"/>
              <a:t>Crop 545 - Lab 4</a:t>
            </a:r>
            <a:br>
              <a:rPr lang="en-US" dirty="0"/>
            </a:br>
            <a:r>
              <a:rPr lang="en-US" dirty="0"/>
              <a:t>Imputation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2CDADB-AA03-414B-BBC2-12CEE8595F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Yuanhong</a:t>
            </a:r>
            <a:r>
              <a:rPr lang="en-US" dirty="0"/>
              <a:t> Song</a:t>
            </a:r>
          </a:p>
          <a:p>
            <a:r>
              <a:rPr lang="en-US" dirty="0"/>
              <a:t>Jan 31, 2018</a:t>
            </a:r>
          </a:p>
        </p:txBody>
      </p:sp>
    </p:spTree>
    <p:extLst>
      <p:ext uri="{BB962C8B-B14F-4D97-AF65-F5344CB8AC3E}">
        <p14:creationId xmlns:p14="http://schemas.microsoft.com/office/powerpoint/2010/main" val="126806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AC1FB-ADB8-4E95-8A68-6D86B1567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349" y="1449977"/>
            <a:ext cx="9248502" cy="429005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Emails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Contain “</a:t>
            </a:r>
            <a:r>
              <a:rPr lang="en-US" sz="2000" b="1" dirty="0"/>
              <a:t>crop 545</a:t>
            </a:r>
            <a:r>
              <a:rPr lang="en-US" sz="2000" dirty="0"/>
              <a:t>” in subject line;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Homework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Report in .PDF, code in .R;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File name “</a:t>
            </a:r>
            <a:r>
              <a:rPr lang="en-US" sz="2000" b="1" dirty="0"/>
              <a:t>Homework2_Firstname_Lastname</a:t>
            </a:r>
            <a:r>
              <a:rPr lang="en-US" sz="2000" dirty="0"/>
              <a:t>.pdf/.r”.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Textbook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Full context is available through WSU Libraries online;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Provides thoughts for knowledge and codes for practice.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48843-AC3E-4D04-BCFB-CC036376B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9F4B-F042-4896-859E-B138FD46F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8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AEF03-5415-4049-B5D5-85BAC0CBF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343" y="2936558"/>
            <a:ext cx="4379439" cy="984885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016DB-06D7-47C4-8814-316F7FF12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699585"/>
            <a:ext cx="4816392" cy="39684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Review (R)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Stochastic imputation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Evaluate accuracy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BEAGLE</a:t>
            </a: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Break:     3:15 – 3:30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72939-D98E-468D-B13E-988CC1A79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BC8D9F4B-F042-4896-859E-B138FD46F40A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33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AEF03-5415-4049-B5D5-85BAC0CBF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343" y="2936558"/>
            <a:ext cx="4379439" cy="984885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Files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72939-D98E-468D-B13E-988CC1A79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BC8D9F4B-F042-4896-859E-B138FD46F40A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112E92-F11B-4D46-BCD1-4A25B4C1D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9483" y="1856893"/>
            <a:ext cx="4379439" cy="314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812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A60ED-C6C2-4073-ACD9-386354675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imputation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CDD1E-C1C8-46EB-93D6-D55D90939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5526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Target: assign values randomly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en-US" sz="2000" dirty="0"/>
              <a:t>For each col, calculate: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err="1"/>
              <a:t>fn</a:t>
            </a:r>
            <a:r>
              <a:rPr lang="en-US" sz="2000" dirty="0"/>
              <a:t> = the sum of all genotype values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fc = the number of non-zero values</a:t>
            </a:r>
          </a:p>
          <a:p>
            <a:pPr marL="228600" lvl="1" indent="0">
              <a:spcBef>
                <a:spcPts val="0"/>
              </a:spcBef>
              <a:buNone/>
            </a:pPr>
            <a:r>
              <a:rPr lang="en-US" sz="2000" dirty="0"/>
              <a:t>	fa = allele frequency</a:t>
            </a:r>
          </a:p>
          <a:p>
            <a:pPr marL="228600" lvl="1" indent="0">
              <a:spcBef>
                <a:spcPts val="0"/>
              </a:spcBef>
              <a:buNone/>
            </a:pPr>
            <a:endParaRPr lang="en-US" sz="2000" dirty="0"/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en-US" sz="2000" dirty="0"/>
              <a:t>Assign 0 or 2 randomly to each missing value</a:t>
            </a:r>
          </a:p>
          <a:p>
            <a:pPr marL="457200" lvl="2" indent="0">
              <a:spcBef>
                <a:spcPts val="0"/>
              </a:spcBef>
              <a:buNone/>
            </a:pPr>
            <a:r>
              <a:rPr lang="en-US" sz="2000" dirty="0"/>
              <a:t>	U ~ </a:t>
            </a:r>
            <a:r>
              <a:rPr lang="en-US" sz="2000" dirty="0" err="1"/>
              <a:t>unif</a:t>
            </a:r>
            <a:r>
              <a:rPr lang="en-US" sz="2000" dirty="0"/>
              <a:t> (0,1)</a:t>
            </a:r>
          </a:p>
          <a:p>
            <a:pPr marL="457200" lvl="2" indent="0">
              <a:spcBef>
                <a:spcPts val="0"/>
              </a:spcBef>
              <a:buNone/>
            </a:pPr>
            <a:r>
              <a:rPr lang="en-US" sz="2000" dirty="0"/>
              <a:t>	For all missing values:   </a:t>
            </a:r>
            <a:r>
              <a:rPr lang="en-US" sz="2000" dirty="0" err="1"/>
              <a:t>Xmis</a:t>
            </a:r>
            <a:r>
              <a:rPr lang="en-US" sz="2000" dirty="0"/>
              <a:t> = 2 if fa &lt; U</a:t>
            </a:r>
          </a:p>
          <a:p>
            <a:pPr marL="457200" lvl="2" indent="0">
              <a:spcBef>
                <a:spcPts val="0"/>
              </a:spcBef>
              <a:buNone/>
            </a:pPr>
            <a:r>
              <a:rPr lang="en-US" sz="2000" dirty="0"/>
              <a:t>			            </a:t>
            </a:r>
            <a:r>
              <a:rPr lang="en-US" sz="2000" dirty="0" err="1"/>
              <a:t>Xmis</a:t>
            </a:r>
            <a:r>
              <a:rPr lang="en-US" sz="2000" dirty="0"/>
              <a:t> = 0 otherwise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9B8E6-D465-40E7-9D10-EA68178CA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9F4B-F042-4896-859E-B138FD46F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7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id="{37E1B9E4-E942-4B8F-B78A-E916DE8C745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78" r="31088"/>
          <a:stretch/>
        </p:blipFill>
        <p:spPr bwMode="auto">
          <a:xfrm>
            <a:off x="7534654" y="10"/>
            <a:ext cx="4657345" cy="6857990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FFAE33-BC3B-4A79-9767-38DAF8603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78776"/>
            <a:ext cx="5925310" cy="1174991"/>
          </a:xfrm>
        </p:spPr>
        <p:txBody>
          <a:bodyPr>
            <a:normAutofit/>
          </a:bodyPr>
          <a:lstStyle/>
          <a:p>
            <a:r>
              <a:rPr lang="en-US" sz="2400"/>
              <a:t>BEAGLE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46791-0DCA-4531-9EF1-B36AD4461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640692"/>
            <a:ext cx="5925310" cy="32552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i="1" dirty="0">
                <a:latin typeface="Corbel" panose="020B0503020204020204" pitchFamily="34" charset="0"/>
              </a:rPr>
              <a:t>“Beagle is a software package that performs genotype calling, genotype phasing, imputation of ungenotyped markers, and identity-by-descent segment detection.”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i="1" dirty="0">
                <a:latin typeface="Corbel" panose="020B0503020204020204" pitchFamily="34" charset="0"/>
              </a:rPr>
              <a:t>			            - Author, Brian Browning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i="1" dirty="0">
                <a:latin typeface="Corbel" panose="020B0503020204020204" pitchFamily="34" charset="0"/>
                <a:hlinkClick r:id="rId3"/>
              </a:rPr>
              <a:t>https://faculty.washington.edu/browning/beagle/beagle.html</a:t>
            </a:r>
            <a:r>
              <a:rPr lang="en-US" i="1" dirty="0">
                <a:latin typeface="Corbel" panose="020B0503020204020204" pitchFamily="34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D7F385-50DA-4669-9159-93A4F72A0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BC8D9F4B-F042-4896-859E-B138FD46F40A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12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2BE78-6F0F-4519-BD37-D4309F6B3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90323-EA91-4309-8DA9-80A71E064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01BD8D-229C-4B80-BBA8-7EE532844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9F4B-F042-4896-859E-B138FD46F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8002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ustom 1">
      <a:majorFont>
        <a:latin typeface="Cambria"/>
        <a:ea typeface=""/>
        <a:cs typeface=""/>
      </a:majorFont>
      <a:minorFont>
        <a:latin typeface="Candara"/>
        <a:ea typeface=""/>
        <a:cs typeface="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894</TotalTime>
  <Words>72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Candara</vt:lpstr>
      <vt:lpstr>Corbel</vt:lpstr>
      <vt:lpstr>Parcel</vt:lpstr>
      <vt:lpstr>Crop 545 - Lab 4 Imputation</vt:lpstr>
      <vt:lpstr>PowerPoint Presentation</vt:lpstr>
      <vt:lpstr>Topics</vt:lpstr>
      <vt:lpstr>Files</vt:lpstr>
      <vt:lpstr>Stochastic imputation</vt:lpstr>
      <vt:lpstr>BEAGLE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Song, Yuanhong</dc:creator>
  <cp:lastModifiedBy>Song, Yuanhong</cp:lastModifiedBy>
  <cp:revision>14</cp:revision>
  <dcterms:created xsi:type="dcterms:W3CDTF">2018-01-08T17:55:41Z</dcterms:created>
  <dcterms:modified xsi:type="dcterms:W3CDTF">2018-01-31T22:49:08Z</dcterms:modified>
</cp:coreProperties>
</file>