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</p:sldMasterIdLst>
  <p:notesMasterIdLst>
    <p:notesMasterId r:id="rId10"/>
  </p:notesMasterIdLst>
  <p:sldIdLst>
    <p:sldId id="256" r:id="rId3"/>
    <p:sldId id="365" r:id="rId4"/>
    <p:sldId id="384" r:id="rId5"/>
    <p:sldId id="386" r:id="rId6"/>
    <p:sldId id="387" r:id="rId7"/>
    <p:sldId id="388" r:id="rId8"/>
    <p:sldId id="38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McGowan" initials="MM" lastIdx="1" clrIdx="0">
    <p:extLst>
      <p:ext uri="{19B8F6BF-5375-455C-9EA6-DF929625EA0E}">
        <p15:presenceInfo xmlns:p15="http://schemas.microsoft.com/office/powerpoint/2012/main" userId="4ea2b01a540018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B3B1"/>
    <a:srgbClr val="0066FF"/>
    <a:srgbClr val="9C13F2"/>
    <a:srgbClr val="E50909"/>
    <a:srgbClr val="549E39"/>
    <a:srgbClr val="008000"/>
    <a:srgbClr val="935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9" autoAdjust="0"/>
    <p:restoredTop sz="81271" autoAdjust="0"/>
  </p:normalViewPr>
  <p:slideViewPr>
    <p:cSldViewPr snapToGrid="0">
      <p:cViewPr>
        <p:scale>
          <a:sx n="66" d="100"/>
          <a:sy n="66" d="100"/>
        </p:scale>
        <p:origin x="96" y="-132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C5EFB-84FD-4D13-BE7A-F89F4E36E28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A642F-AA5E-4EA5-A5D2-7D3DAF80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33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56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43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BA642F-AA5E-4EA5-A5D2-7D3DAF8097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4972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BA642F-AA5E-4EA5-A5D2-7D3DAF8097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670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BA642F-AA5E-4EA5-A5D2-7D3DAF8097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9149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BA642F-AA5E-4EA5-A5D2-7D3DAF8097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454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BA642F-AA5E-4EA5-A5D2-7D3DAF8097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3918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2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9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64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1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03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91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22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59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77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886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0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86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9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417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6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4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2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8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6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0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9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18087-4067-43A1-9EF6-6209D535BF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5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18087-4067-43A1-9EF6-6209D535BF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2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an.r-project.org/package=BGL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0D826-C3D6-493E-BED4-23E4E6926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90199"/>
            <a:ext cx="12016409" cy="3083070"/>
          </a:xfrm>
        </p:spPr>
        <p:txBody>
          <a:bodyPr anchor="ctr">
            <a:noAutofit/>
          </a:bodyPr>
          <a:lstStyle/>
          <a:p>
            <a:r>
              <a:rPr lang="en-US" b="1" dirty="0"/>
              <a:t>Bayesian Genomic Selection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EA6A0C-5B9D-4688-9A05-F636EED019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2688" y="3429000"/>
            <a:ext cx="6843221" cy="3428993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sz="6000" dirty="0"/>
              <a:t>Matthew McGowan</a:t>
            </a:r>
          </a:p>
          <a:p>
            <a:pPr>
              <a:spcBef>
                <a:spcPts val="0"/>
              </a:spcBef>
            </a:pPr>
            <a:r>
              <a:rPr lang="en-US" sz="6000" dirty="0"/>
              <a:t>Spring 2020</a:t>
            </a:r>
          </a:p>
          <a:p>
            <a:pPr>
              <a:spcBef>
                <a:spcPts val="0"/>
              </a:spcBef>
            </a:pPr>
            <a:endParaRPr lang="en-US" sz="28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FF7825A-B025-4968-BD1A-54CE8C9D10B5}"/>
              </a:ext>
            </a:extLst>
          </p:cNvPr>
          <p:cNvCxnSpPr>
            <a:cxnSpLocks/>
          </p:cNvCxnSpPr>
          <p:nvPr/>
        </p:nvCxnSpPr>
        <p:spPr>
          <a:xfrm>
            <a:off x="821578" y="758746"/>
            <a:ext cx="10208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E0F4D14-1196-41B5-8AE2-E8311D670544}"/>
              </a:ext>
            </a:extLst>
          </p:cNvPr>
          <p:cNvCxnSpPr>
            <a:cxnSpLocks/>
          </p:cNvCxnSpPr>
          <p:nvPr/>
        </p:nvCxnSpPr>
        <p:spPr>
          <a:xfrm>
            <a:off x="733805" y="3428500"/>
            <a:ext cx="10208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4D5DF32-C6C7-402B-ADA0-DEB39AD82B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578" y="3178129"/>
            <a:ext cx="3377432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28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3642C65-D04E-49BD-806D-0C00E3897ADB}"/>
              </a:ext>
            </a:extLst>
          </p:cNvPr>
          <p:cNvSpPr/>
          <p:nvPr/>
        </p:nvSpPr>
        <p:spPr>
          <a:xfrm>
            <a:off x="742950" y="742951"/>
            <a:ext cx="3476625" cy="4962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BGLR is the go-to package for Bayesian genomic selection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CAE4994-07FE-49C5-86F3-C73F9803AE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3822" y="1032735"/>
            <a:ext cx="6553545" cy="480047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5FF319-5E69-43F3-8407-C4F3141C8393}"/>
              </a:ext>
            </a:extLst>
          </p:cNvPr>
          <p:cNvSpPr/>
          <p:nvPr/>
        </p:nvSpPr>
        <p:spPr>
          <a:xfrm>
            <a:off x="5153821" y="6018743"/>
            <a:ext cx="6553545" cy="480047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sz="14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BGLR CRAN URL</a:t>
            </a:r>
            <a:endParaRPr 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34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3642C65-D04E-49BD-806D-0C00E3897ADB}"/>
              </a:ext>
            </a:extLst>
          </p:cNvPr>
          <p:cNvSpPr/>
          <p:nvPr/>
        </p:nvSpPr>
        <p:spPr>
          <a:xfrm>
            <a:off x="742950" y="742951"/>
            <a:ext cx="3476625" cy="4962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The core operation consists of 4 steps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B19A5D7-1F7E-462F-9D39-D9265ACB20CB}"/>
              </a:ext>
            </a:extLst>
          </p:cNvPr>
          <p:cNvSpPr/>
          <p:nvPr/>
        </p:nvSpPr>
        <p:spPr>
          <a:xfrm>
            <a:off x="6096000" y="1836847"/>
            <a:ext cx="4908331" cy="138736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/>
              <a:t>Define your model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DE1DCC2-B2D5-4D41-A501-51EABC41ECB2}"/>
              </a:ext>
            </a:extLst>
          </p:cNvPr>
          <p:cNvSpPr/>
          <p:nvPr/>
        </p:nvSpPr>
        <p:spPr>
          <a:xfrm>
            <a:off x="6095999" y="311449"/>
            <a:ext cx="4908331" cy="138736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Prepare your data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39D7D87-C322-44A6-B690-7E8DDBC3D502}"/>
              </a:ext>
            </a:extLst>
          </p:cNvPr>
          <p:cNvSpPr/>
          <p:nvPr/>
        </p:nvSpPr>
        <p:spPr>
          <a:xfrm>
            <a:off x="6095999" y="3401225"/>
            <a:ext cx="4908332" cy="138736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/>
              <a:t>Solve with Gibbs sampling and MCMC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FFC7F19-73B6-485F-B0FA-3BDC068D7436}"/>
              </a:ext>
            </a:extLst>
          </p:cNvPr>
          <p:cNvSpPr/>
          <p:nvPr/>
        </p:nvSpPr>
        <p:spPr>
          <a:xfrm>
            <a:off x="6095999" y="5004853"/>
            <a:ext cx="4908332" cy="138736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/>
              <a:t>Predict your unknown phenotypes</a:t>
            </a:r>
          </a:p>
        </p:txBody>
      </p:sp>
    </p:spTree>
    <p:extLst>
      <p:ext uri="{BB962C8B-B14F-4D97-AF65-F5344CB8AC3E}">
        <p14:creationId xmlns:p14="http://schemas.microsoft.com/office/powerpoint/2010/main" val="3411899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3642C65-D04E-49BD-806D-0C00E3897ADB}"/>
              </a:ext>
            </a:extLst>
          </p:cNvPr>
          <p:cNvSpPr/>
          <p:nvPr/>
        </p:nvSpPr>
        <p:spPr>
          <a:xfrm>
            <a:off x="742950" y="742950"/>
            <a:ext cx="3482209" cy="5017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>
                <a:solidFill>
                  <a:srgbClr val="FFFFFF"/>
                </a:solidFill>
                <a:latin typeface="Calibri Light" panose="020F0302020204030204"/>
              </a:rPr>
              <a:t>There are multiple prior-densities implemented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456981-AE06-4D20-A1CB-F92A0BCEA4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3129" y="1097581"/>
            <a:ext cx="6661987" cy="466283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26974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3642C65-D04E-49BD-806D-0C00E3897ADB}"/>
              </a:ext>
            </a:extLst>
          </p:cNvPr>
          <p:cNvSpPr/>
          <p:nvPr/>
        </p:nvSpPr>
        <p:spPr>
          <a:xfrm>
            <a:off x="742950" y="742950"/>
            <a:ext cx="3482209" cy="5017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>
                <a:solidFill>
                  <a:srgbClr val="FFFFFF"/>
                </a:solidFill>
                <a:latin typeface="Calibri Light" panose="020F0302020204030204"/>
              </a:rPr>
              <a:t>What do these densities look like?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F461BB-6CC7-48B8-9F26-E025A9F38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343" y="668624"/>
            <a:ext cx="7170401" cy="611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022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34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3642C65-D04E-49BD-806D-0C00E3897ADB}"/>
              </a:ext>
            </a:extLst>
          </p:cNvPr>
          <p:cNvSpPr/>
          <p:nvPr/>
        </p:nvSpPr>
        <p:spPr>
          <a:xfrm>
            <a:off x="1524000" y="1122362"/>
            <a:ext cx="9144000" cy="28400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5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Code Example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184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3642C65-D04E-49BD-806D-0C00E3897ADB}"/>
              </a:ext>
            </a:extLst>
          </p:cNvPr>
          <p:cNvSpPr/>
          <p:nvPr/>
        </p:nvSpPr>
        <p:spPr>
          <a:xfrm>
            <a:off x="838200" y="963877"/>
            <a:ext cx="3494362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US" sz="4400" kern="1200" dirty="0">
                <a:latin typeface="+mj-lt"/>
                <a:ea typeface="+mj-ea"/>
                <a:cs typeface="+mj-cs"/>
              </a:rPr>
              <a:t>Code Exercise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23A1FAD-F490-4598-8B8D-3CF4C348A40E}"/>
              </a:ext>
            </a:extLst>
          </p:cNvPr>
          <p:cNvSpPr txBox="1"/>
          <p:nvPr/>
        </p:nvSpPr>
        <p:spPr>
          <a:xfrm>
            <a:off x="4925397" y="963877"/>
            <a:ext cx="6377769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Try different data configurations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Simulated phenotype with known effects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Sample/Marker size variations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BurnIn</a:t>
            </a:r>
            <a:r>
              <a:rPr lang="en-US" sz="2400" dirty="0"/>
              <a:t> and number of iterations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Try different outcome types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Continuous (censored)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Categorical (binary and ordinal)</a:t>
            </a:r>
          </a:p>
        </p:txBody>
      </p:sp>
    </p:spTree>
    <p:extLst>
      <p:ext uri="{BB962C8B-B14F-4D97-AF65-F5344CB8AC3E}">
        <p14:creationId xmlns:p14="http://schemas.microsoft.com/office/powerpoint/2010/main" val="2789534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98</Words>
  <Application>Microsoft Office PowerPoint</Application>
  <PresentationFormat>Widescreen</PresentationFormat>
  <Paragraphs>28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1_Office Theme</vt:lpstr>
      <vt:lpstr>Bayesian Genomic Selection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Bayesian Genomic Selection</dc:title>
  <dc:creator>InigoMontoya</dc:creator>
  <cp:lastModifiedBy>InigoMontoya</cp:lastModifiedBy>
  <cp:revision>4</cp:revision>
  <dcterms:created xsi:type="dcterms:W3CDTF">2020-04-22T21:37:22Z</dcterms:created>
  <dcterms:modified xsi:type="dcterms:W3CDTF">2020-04-22T21:50:10Z</dcterms:modified>
</cp:coreProperties>
</file>