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370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25"/>
    <p:restoredTop sz="96517" autoAdjust="0"/>
  </p:normalViewPr>
  <p:slideViewPr>
    <p:cSldViewPr snapToGrid="0" snapToObjects="1">
      <p:cViewPr varScale="1">
        <p:scale>
          <a:sx n="110" d="100"/>
          <a:sy n="110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C4908-2A04-9943-9FD7-65929F5D9E3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A5107-B47F-A942-A7B4-FB0CAFAD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2078-C659-4D79-B6D0-58D9725E1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64507-D372-4332-949A-500AEEB98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B2641-AF3D-4F16-9A86-C7578BE1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5DD20-E68A-488B-B565-2541C0FD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9C2F0-1650-463D-81AE-BF2D7E42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7753F-67D2-4529-BDC2-C97E9001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64498-26F0-4D72-8DF0-C6484830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267C-4308-400E-86D2-1867D773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806F-1BC2-488D-A9A8-9E057BA3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F28C-D6B6-4920-A8E9-271946FC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CD450-87CA-4C37-A390-1B8B18DBF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47122-EF33-409C-BDC5-E4F649EDB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F6F5A-FB81-4486-B510-2AE87ECF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A7E6E-4D3A-4DAD-92F6-4413997E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B7F3-7908-4AE5-8B53-087FA813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3F12-24C9-406E-B047-2AB2474A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0613-BD11-4193-B0CC-87D109D81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6D275-A1EE-44D7-931C-5CEA47BD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B83F0-1B85-48BE-B6D3-838D45A9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A35AC-185D-40DB-8BD3-8E74B7DB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038B-2ACA-43E4-8B53-55109293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E1596-A703-430C-BA16-C8F9DAEF4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3D113-1E58-4B18-B464-5C2B4A19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3C5FB-BB94-4235-B67E-764B71DD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85E56-8454-4C07-9423-D76F5588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13BDF-80CB-4D27-98FC-D0A07DBC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9BB3-AD0E-449F-BD0A-746887419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93D4E-55E3-4F0E-BB71-36AAA92EE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6636-6C07-4B86-A116-4772B2DA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FE95-0BEC-4EDD-B3D8-0CCCDC559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63356-5560-4F83-9EDD-8F565068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400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3715-8166-461D-8D8F-B142EEA1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88674-2B95-4735-9F80-5D27797BE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910F8-2AC9-4452-AE75-67C43796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09AC-94CC-41B4-8ABA-BCA132274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365E2-2956-42C1-B5BA-2539ED693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630EE-327D-40DE-B6B6-35C58189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B61ED7-830F-4DAC-AFF9-3692A6ED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4B2D4F-77BF-4008-9CC2-7D4BE112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2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D1D0-1FD7-41AA-88B6-AD5FCCCB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3CF88-1A75-49AD-85C8-46B2FC11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600AE-86FF-45D8-B1CB-960DDB31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38F2D-A65B-4C05-9116-06DA2EB8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0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8D738-F5AA-413C-9E30-27FC2684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7E6B5-F1C2-41DB-A929-871D176D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2E5A6-F0C7-4907-8FA9-F18FD6E2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1DF8B-50AD-4DAA-A434-EC65E8B7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8358-5D31-433C-AECD-A3142456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E8012-F3BC-4C82-8866-73784F1E0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E33FB-8B44-4EF7-BD83-AA31E889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0019C-8E5F-4073-9AF4-8C08CC36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0BF18-8096-4E90-9DCD-DDE47FBA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001F-15A9-4A3F-8AC9-EDA20CB0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52FAE-4AA4-434E-AE76-A49633214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FEFF7-E5EC-48C8-9D83-A60CC4DA1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341DB-EF8B-464E-921F-2257479C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7BD47-0C5F-4B2B-A96B-F76E8C0E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6C274-198C-42FC-A05B-85924BEC9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0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BA6EF-E08A-4C39-ADC9-23B5C4B62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D01F4-796B-4E63-B9FA-EEC69E1A1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3469E-2184-4302-89C3-879C0969C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BA48-A161-45AD-9001-4CFDD270B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DE0D-CD20-4A29-9A5A-0D728F882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markdown.rstudio.com/lesson-1.html" TargetMode="External"/><Relationship Id="rId2" Type="http://schemas.openxmlformats.org/officeDocument/2006/relationships/hyperlink" Target="http://r-statistics.co/Complete-Ggplot2-Tutorial-Part1-With-R-Code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44" y="2791299"/>
            <a:ext cx="8857883" cy="1072859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2">
                    <a:lumMod val="75000"/>
                  </a:schemeClr>
                </a:solidFill>
              </a:rPr>
              <a:t>Statistical Genomics</a:t>
            </a:r>
            <a:endParaRPr lang="en-US" sz="3800" b="1" dirty="0">
              <a:solidFill>
                <a:schemeClr val="accent2"/>
              </a:solidFill>
            </a:endParaRPr>
          </a:p>
        </p:txBody>
      </p:sp>
      <p:pic>
        <p:nvPicPr>
          <p:cNvPr id="4" name="Picture 7" descr="Washington_State_Cougar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86" y="5316238"/>
            <a:ext cx="14335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12699" y="4249255"/>
            <a:ext cx="6400800" cy="1066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Matthew McGowan</a:t>
            </a:r>
          </a:p>
          <a:p>
            <a:pPr marL="0" indent="0" algn="ctr">
              <a:buNone/>
            </a:pPr>
            <a:r>
              <a:rPr lang="en-US" sz="2800" dirty="0"/>
              <a:t>Washington State University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894721" y="3597458"/>
            <a:ext cx="748727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Lab 1: Practicing R</a:t>
            </a:r>
          </a:p>
        </p:txBody>
      </p:sp>
    </p:spTree>
    <p:extLst>
      <p:ext uri="{BB962C8B-B14F-4D97-AF65-F5344CB8AC3E}">
        <p14:creationId xmlns:p14="http://schemas.microsoft.com/office/powerpoint/2010/main" val="3671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3886200" cy="1325563"/>
          </a:xfrm>
        </p:spPr>
        <p:txBody>
          <a:bodyPr/>
          <a:lstStyle/>
          <a:p>
            <a:r>
              <a:rPr lang="en-US" dirty="0"/>
              <a:t>Track 1: Beginner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66056" y="1874814"/>
            <a:ext cx="4063093" cy="468273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Download and install R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Download and install </a:t>
            </a:r>
            <a:r>
              <a:rPr lang="en-US" sz="2800" dirty="0" err="1">
                <a:cs typeface="Times New Roman" panose="02020603050405020304" pitchFamily="18" charset="0"/>
              </a:rPr>
              <a:t>Rstudio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Install and load the ‘swirl’ package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Work through ‘swirl’ section 1: R programming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cs typeface="Times New Roman" panose="02020603050405020304" pitchFamily="18" charset="0"/>
              </a:rPr>
              <a:t>Work through the ggplot2 tutorial: </a:t>
            </a:r>
            <a:r>
              <a:rPr lang="en-US" sz="2800" dirty="0">
                <a:hlinkClick r:id="rId2"/>
              </a:rPr>
              <a:t>http://r-statistics.co/Complete-Ggplot2-Tutorial-Part1-With-R-Code.html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8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C24D4-1C2D-44F2-8A11-81852CBF0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Work through this tutorial to learn about </a:t>
            </a:r>
            <a:r>
              <a:rPr lang="en-US" sz="1800" dirty="0" err="1"/>
              <a:t>Rmarkdown</a:t>
            </a:r>
            <a:r>
              <a:rPr lang="en-US" sz="1800" dirty="0"/>
              <a:t>: </a:t>
            </a:r>
            <a:r>
              <a:rPr lang="en-US" sz="1800" dirty="0">
                <a:hlinkClick r:id="rId3"/>
              </a:rPr>
              <a:t>https://rmarkdown.rstudio.com/lesson-1.html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Go to kaggle.com and find a dataset you are interested 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Create your own </a:t>
            </a:r>
            <a:r>
              <a:rPr lang="en-US" sz="1800" dirty="0" err="1"/>
              <a:t>Rmarkdown</a:t>
            </a:r>
            <a:r>
              <a:rPr lang="en-US" sz="1800" dirty="0"/>
              <a:t> file for analyzing your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Import your data and start exploring the different variables (general stats)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Try creating some </a:t>
            </a:r>
            <a:r>
              <a:rPr lang="en-US" sz="1800" dirty="0" err="1"/>
              <a:t>ggplots</a:t>
            </a:r>
            <a:r>
              <a:rPr lang="en-US" sz="1800" dirty="0"/>
              <a:t> that visualize these statistics:</a:t>
            </a:r>
          </a:p>
          <a:p>
            <a:pPr lvl="1"/>
            <a:r>
              <a:rPr lang="en-US" dirty="0"/>
              <a:t>Box Plots</a:t>
            </a:r>
          </a:p>
          <a:p>
            <a:pPr lvl="1"/>
            <a:r>
              <a:rPr lang="en-US" dirty="0"/>
              <a:t>Histograms</a:t>
            </a:r>
          </a:p>
          <a:p>
            <a:pPr lvl="1"/>
            <a:r>
              <a:rPr lang="en-US" dirty="0"/>
              <a:t>Violin plots?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58CB8A8-D059-473A-843B-FC9E4F27AB47}"/>
              </a:ext>
            </a:extLst>
          </p:cNvPr>
          <p:cNvSpPr txBox="1">
            <a:spLocks/>
          </p:cNvSpPr>
          <p:nvPr/>
        </p:nvSpPr>
        <p:spPr>
          <a:xfrm>
            <a:off x="4629150" y="365125"/>
            <a:ext cx="3886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Track 2: Advanced</a:t>
            </a:r>
          </a:p>
        </p:txBody>
      </p:sp>
    </p:spTree>
    <p:extLst>
      <p:ext uri="{BB962C8B-B14F-4D97-AF65-F5344CB8AC3E}">
        <p14:creationId xmlns:p14="http://schemas.microsoft.com/office/powerpoint/2010/main" val="184939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131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Statistical Genomics</vt:lpstr>
      <vt:lpstr>Track 1: Beginner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Genomics</dc:title>
  <dc:creator>Zhiwu Zhang</dc:creator>
  <cp:lastModifiedBy>McGowan, Matthew Thomas</cp:lastModifiedBy>
  <cp:revision>164</cp:revision>
  <cp:lastPrinted>2015-09-01T19:21:20Z</cp:lastPrinted>
  <dcterms:created xsi:type="dcterms:W3CDTF">2013-08-24T13:03:35Z</dcterms:created>
  <dcterms:modified xsi:type="dcterms:W3CDTF">2020-01-15T22:32:29Z</dcterms:modified>
</cp:coreProperties>
</file>