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365" r:id="rId3"/>
    <p:sldId id="366" r:id="rId4"/>
    <p:sldId id="368" r:id="rId5"/>
    <p:sldId id="3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cGowan" initials="MM" lastIdx="1" clrIdx="0">
    <p:extLst>
      <p:ext uri="{19B8F6BF-5375-455C-9EA6-DF929625EA0E}">
        <p15:presenceInfo xmlns:p15="http://schemas.microsoft.com/office/powerpoint/2012/main" userId="4ea2b01a54001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3B1"/>
    <a:srgbClr val="935A0F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80846" autoAdjust="0"/>
  </p:normalViewPr>
  <p:slideViewPr>
    <p:cSldViewPr snapToGrid="0">
      <p:cViewPr varScale="1">
        <p:scale>
          <a:sx n="88" d="100"/>
          <a:sy n="88" d="100"/>
        </p:scale>
        <p:origin x="110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5EFB-84FD-4D13-BE7A-F89F4E36E28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642F-AA5E-4EA5-A5D2-7D3DAF80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A642F-AA5E-4EA5-A5D2-7D3DAF8097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A642F-AA5E-4EA5-A5D2-7D3DAF8097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A642F-AA5E-4EA5-A5D2-7D3DAF8097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6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A642F-AA5E-4EA5-A5D2-7D3DAF8097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8087-4067-43A1-9EF6-6209D535B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658-6410-43D8-AB8F-70FE5C06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gillespie.github.io/efficientR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D826-C3D6-493E-BED4-23E4E692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0199"/>
            <a:ext cx="12016409" cy="3083070"/>
          </a:xfrm>
        </p:spPr>
        <p:txBody>
          <a:bodyPr anchor="ctr">
            <a:noAutofit/>
          </a:bodyPr>
          <a:lstStyle/>
          <a:p>
            <a:r>
              <a:rPr lang="en-US" b="1" dirty="0"/>
              <a:t>Lab 6</a:t>
            </a:r>
            <a:br>
              <a:rPr lang="en-US" b="1" dirty="0"/>
            </a:br>
            <a:r>
              <a:rPr lang="en-US" b="1" dirty="0"/>
              <a:t>Planning and Executing</a:t>
            </a:r>
            <a:br>
              <a:rPr lang="en-US" b="1" dirty="0"/>
            </a:br>
            <a:r>
              <a:rPr lang="en-US" b="1" dirty="0"/>
              <a:t>an R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A6A0C-5B9D-4688-9A05-F636EED01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689" y="3429000"/>
            <a:ext cx="5416038" cy="359053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Crop Sci. 545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Spring 2020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F7825A-B025-4968-BD1A-54CE8C9D10B5}"/>
              </a:ext>
            </a:extLst>
          </p:cNvPr>
          <p:cNvCxnSpPr>
            <a:cxnSpLocks/>
          </p:cNvCxnSpPr>
          <p:nvPr/>
        </p:nvCxnSpPr>
        <p:spPr>
          <a:xfrm>
            <a:off x="821578" y="758746"/>
            <a:ext cx="102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F4D14-1196-41B5-8AE2-E8311D670544}"/>
              </a:ext>
            </a:extLst>
          </p:cNvPr>
          <p:cNvCxnSpPr>
            <a:cxnSpLocks/>
          </p:cNvCxnSpPr>
          <p:nvPr/>
        </p:nvCxnSpPr>
        <p:spPr>
          <a:xfrm>
            <a:off x="733805" y="3428500"/>
            <a:ext cx="10208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4D5DF32-C6C7-402B-ADA0-DEB39AD8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8" y="3178129"/>
            <a:ext cx="337743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BE736B-7FA1-4FA0-959A-84274D65BD75}"/>
              </a:ext>
            </a:extLst>
          </p:cNvPr>
          <p:cNvSpPr/>
          <p:nvPr/>
        </p:nvSpPr>
        <p:spPr>
          <a:xfrm>
            <a:off x="679040" y="324854"/>
            <a:ext cx="6776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Three core parts of creating an R package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Write-up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1C0A4-CC93-43A4-979F-624F1FDA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94" y="1399110"/>
            <a:ext cx="6403522" cy="42690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498ACD-8722-4B64-847B-17D22831C380}"/>
              </a:ext>
            </a:extLst>
          </p:cNvPr>
          <p:cNvSpPr/>
          <p:nvPr/>
        </p:nvSpPr>
        <p:spPr>
          <a:xfrm>
            <a:off x="4648200" y="58868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</a:rPr>
              <a:t>PMBoK</a:t>
            </a:r>
            <a:r>
              <a:rPr lang="en-US" dirty="0">
                <a:solidFill>
                  <a:srgbClr val="333333"/>
                </a:solidFill>
              </a:rPr>
              <a:t>, A. 2000. “Guide to the Project Management Body of Knowledge.” </a:t>
            </a:r>
            <a:r>
              <a:rPr lang="en-US" i="1" dirty="0">
                <a:solidFill>
                  <a:srgbClr val="333333"/>
                </a:solidFill>
              </a:rPr>
              <a:t>Project Management Institute, Pennsylvania USA</a:t>
            </a:r>
            <a:r>
              <a:rPr lang="en-US" dirty="0">
                <a:solidFill>
                  <a:srgbClr val="333333"/>
                </a:solidFill>
              </a:rPr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372AE-40DC-4E0E-A170-939D63D3243D}"/>
              </a:ext>
            </a:extLst>
          </p:cNvPr>
          <p:cNvSpPr/>
          <p:nvPr/>
        </p:nvSpPr>
        <p:spPr>
          <a:xfrm>
            <a:off x="112963" y="3315903"/>
            <a:ext cx="3954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Spend time to learn these soft programming skills. Research is becoming increasingly quantitative, collaborative, and big-data driven!</a:t>
            </a:r>
          </a:p>
          <a:p>
            <a:endParaRPr lang="en-US" sz="2400" kern="0" dirty="0">
              <a:solidFill>
                <a:srgbClr val="000000"/>
              </a:solidFill>
              <a:cs typeface="Times New Roman" panose="02020603050405020304" pitchFamily="18" charset="0"/>
              <a:sym typeface="Helvetica Light"/>
            </a:endParaRPr>
          </a:p>
          <a:p>
            <a:r>
              <a:rPr lang="en-US" sz="2400" kern="0" dirty="0">
                <a:solidFill>
                  <a:srgbClr val="000000"/>
                </a:solidFill>
                <a:cs typeface="Times New Roman" panose="02020603050405020304" pitchFamily="18" charset="0"/>
                <a:sym typeface="Helvetica Light"/>
              </a:rPr>
              <a:t>Think of this as small-scale model of a large project you are managing.</a:t>
            </a:r>
          </a:p>
        </p:txBody>
      </p:sp>
    </p:spTree>
    <p:extLst>
      <p:ext uri="{BB962C8B-B14F-4D97-AF65-F5344CB8AC3E}">
        <p14:creationId xmlns:p14="http://schemas.microsoft.com/office/powerpoint/2010/main" val="9843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CB338A-E1A3-47F7-95BD-6E8CBB444666}"/>
              </a:ext>
            </a:extLst>
          </p:cNvPr>
          <p:cNvSpPr/>
          <p:nvPr/>
        </p:nvSpPr>
        <p:spPr>
          <a:xfrm>
            <a:off x="1523999" y="582515"/>
            <a:ext cx="9481457" cy="5692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Top 5 tips for efficient workflow</a:t>
            </a: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79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Helvetica Light"/>
            </a:endParaRP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Do not start coding right </a:t>
            </a:r>
            <a:r>
              <a:rPr lang="en-US" sz="3200" kern="0" dirty="0">
                <a:solidFill>
                  <a:srgbClr val="000000"/>
                </a:solidFill>
                <a:sym typeface="Helvetica Light"/>
              </a:rPr>
              <a:t>away!</a:t>
            </a: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Make a plan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. </a:t>
            </a:r>
            <a:r>
              <a:rPr lang="en-US" sz="3200" kern="0" dirty="0">
                <a:solidFill>
                  <a:srgbClr val="000000"/>
                </a:solidFill>
                <a:sym typeface="Helvetica Light"/>
              </a:rPr>
              <a:t>Use a strategy that matches the scope of your project.</a:t>
            </a: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Select package dependencies early and thoroughly research available options.</a:t>
            </a: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sym typeface="Helvetica Light"/>
              </a:rPr>
              <a:t>Document your work at every stage (Version control!!)</a:t>
            </a:r>
          </a:p>
          <a:p>
            <a:pPr marL="742950" marR="0" lvl="0" indent="-74295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Helvetica Light"/>
              </a:rPr>
              <a:t>Make your entire workflow as reproducible as possible.</a:t>
            </a:r>
          </a:p>
        </p:txBody>
      </p:sp>
    </p:spTree>
    <p:extLst>
      <p:ext uri="{BB962C8B-B14F-4D97-AF65-F5344CB8AC3E}">
        <p14:creationId xmlns:p14="http://schemas.microsoft.com/office/powerpoint/2010/main" val="347597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1B79-0AC1-47CF-809C-DDC6E36B590B}"/>
              </a:ext>
            </a:extLst>
          </p:cNvPr>
          <p:cNvSpPr/>
          <p:nvPr/>
        </p:nvSpPr>
        <p:spPr>
          <a:xfrm>
            <a:off x="1567541" y="5833490"/>
            <a:ext cx="9056915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  <a:hlinkClick r:id="rId3"/>
              </a:rPr>
              <a:t>Efficient R programming (Online Version)</a:t>
            </a:r>
            <a:endParaRPr kumimoji="0" lang="en-US" sz="379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C7577-C177-4C60-A1E6-8FD26FA50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211" y="181233"/>
            <a:ext cx="4147578" cy="54432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26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1B79-0AC1-47CF-809C-DDC6E36B590B}"/>
              </a:ext>
            </a:extLst>
          </p:cNvPr>
          <p:cNvSpPr/>
          <p:nvPr/>
        </p:nvSpPr>
        <p:spPr>
          <a:xfrm>
            <a:off x="544284" y="472086"/>
            <a:ext cx="11571515" cy="535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en-US" sz="3797" b="1" u="sng" kern="0" dirty="0">
                <a:solidFill>
                  <a:srgbClr val="000000"/>
                </a:solidFill>
                <a:sym typeface="Helvetica Light"/>
              </a:rPr>
              <a:t>Activity:</a:t>
            </a:r>
          </a:p>
          <a:p>
            <a:pPr defTabSz="410751" hangingPunct="0"/>
            <a:endParaRPr lang="en-US" sz="3797" b="1" u="sng" kern="0" dirty="0">
              <a:solidFill>
                <a:srgbClr val="000000"/>
              </a:solidFill>
              <a:sym typeface="Helvetica Light"/>
            </a:endParaRPr>
          </a:p>
          <a:p>
            <a:pPr marL="571500" indent="-571500" defTabSz="410751" hangingPunct="0">
              <a:buFont typeface="Arial" panose="020B0604020202020204" pitchFamily="34" charset="0"/>
              <a:buChar char="•"/>
            </a:pP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Meet with your team</a:t>
            </a:r>
          </a:p>
          <a:p>
            <a:pPr marL="571500" indent="-571500" defTabSz="410751" hangingPunct="0">
              <a:buFont typeface="Arial" panose="020B0604020202020204" pitchFamily="34" charset="0"/>
              <a:buChar char="•"/>
            </a:pP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Determine the strategy you want to use</a:t>
            </a:r>
          </a:p>
          <a:p>
            <a:pPr marL="571500" indent="-571500" defTabSz="410751" hangingPunct="0">
              <a:buFont typeface="Arial" panose="020B0604020202020204" pitchFamily="34" charset="0"/>
              <a:buChar char="•"/>
            </a:pP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Plan out the work ‘chunks’ required</a:t>
            </a:r>
          </a:p>
          <a:p>
            <a:pPr marL="571500" indent="-571500" defTabSz="410751" hangingPunct="0">
              <a:buFont typeface="Arial" panose="020B0604020202020204" pitchFamily="34" charset="0"/>
              <a:buChar char="•"/>
            </a:pP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Set up a GitHub repo for your HW4 package</a:t>
            </a:r>
          </a:p>
          <a:p>
            <a:pPr marL="571500" indent="-571500" defTabSz="410751" hangingPunct="0">
              <a:buFont typeface="Arial" panose="020B0604020202020204" pitchFamily="34" charset="0"/>
              <a:buChar char="•"/>
            </a:pP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Use the main markdown to document your plan and work chunks (or use </a:t>
            </a:r>
            <a:r>
              <a:rPr lang="en-US" sz="3797" kern="0" dirty="0" err="1">
                <a:solidFill>
                  <a:srgbClr val="000000"/>
                </a:solidFill>
                <a:sym typeface="Helvetica Light"/>
              </a:rPr>
              <a:t>ZenHub</a:t>
            </a:r>
            <a:r>
              <a:rPr lang="en-US" sz="3797" kern="0" dirty="0">
                <a:solidFill>
                  <a:srgbClr val="000000"/>
                </a:solidFill>
                <a:sym typeface="Helvetica Light"/>
              </a:rPr>
              <a:t> or Trello if you feel ambitious)</a:t>
            </a:r>
          </a:p>
        </p:txBody>
      </p:sp>
    </p:spTree>
    <p:extLst>
      <p:ext uri="{BB962C8B-B14F-4D97-AF65-F5344CB8AC3E}">
        <p14:creationId xmlns:p14="http://schemas.microsoft.com/office/powerpoint/2010/main" val="368964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207</Words>
  <Application>Microsoft Office PowerPoint</Application>
  <PresentationFormat>Widescreen</PresentationFormat>
  <Paragraphs>30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Light</vt:lpstr>
      <vt:lpstr>Office Theme</vt:lpstr>
      <vt:lpstr>Lab 6 Planning and Executing an R project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Conditional Gene Co-expression Networks into Genome-Wide Association Studies for Agronomic Traits</dc:title>
  <dc:creator>Matthew McGowan</dc:creator>
  <cp:lastModifiedBy>Matthew McGowan</cp:lastModifiedBy>
  <cp:revision>210</cp:revision>
  <dcterms:created xsi:type="dcterms:W3CDTF">2019-03-06T23:56:36Z</dcterms:created>
  <dcterms:modified xsi:type="dcterms:W3CDTF">2020-03-04T20:59:58Z</dcterms:modified>
</cp:coreProperties>
</file>