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8" r:id="rId4"/>
    <p:sldId id="259" r:id="rId5"/>
    <p:sldId id="260" r:id="rId6"/>
    <p:sldId id="257" r:id="rId7"/>
    <p:sldId id="261" r:id="rId8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26" autoAdjust="0"/>
    <p:restoredTop sz="93689" autoAdjust="0"/>
  </p:normalViewPr>
  <p:slideViewPr>
    <p:cSldViewPr snapToGrid="0">
      <p:cViewPr varScale="1">
        <p:scale>
          <a:sx n="171" d="100"/>
          <a:sy n="171" d="100"/>
        </p:scale>
        <p:origin x="416" y="168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2004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9057EDC-40B0-4B48-9B74-76CD5661EC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4376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1A0F20C-22DF-6141-AC3D-DF0889012C6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277225" y="0"/>
            <a:ext cx="1017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7A9AB4-FF35-0942-B2A4-31A111D08935}" type="datetime1">
              <a:rPr lang="en-US"/>
              <a:pPr>
                <a:defRPr/>
              </a:pPr>
              <a:t>4/6/21</a:t>
            </a:fld>
            <a:endParaRPr lang="en-US" dirty="0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42A347F5-7C7B-D24A-A056-09A229D3E7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C717F84B-20D9-ED4B-85BA-2F00697F69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14AD6F3-D4C9-6145-8EE7-D6BFA0B86A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0EA2D7-7B6B-C94D-A06C-2EFA754D161E}"/>
              </a:ext>
            </a:extLst>
          </p:cNvPr>
          <p:cNvSpPr txBox="1"/>
          <p:nvPr/>
        </p:nvSpPr>
        <p:spPr>
          <a:xfrm>
            <a:off x="0" y="7938"/>
            <a:ext cx="3757613" cy="277812"/>
          </a:xfrm>
          <a:prstGeom prst="rect">
            <a:avLst/>
          </a:prstGeom>
          <a:noFill/>
        </p:spPr>
        <p:txBody>
          <a:bodyPr lIns="91650" tIns="45825" rIns="91650" bIns="45825">
            <a:spAutoFit/>
          </a:bodyPr>
          <a:lstStyle/>
          <a:p>
            <a:pPr eaLnBrk="1" hangingPunct="1">
              <a:defRPr/>
            </a:pPr>
            <a:r>
              <a:rPr lang="en-US" sz="1200" spc="30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0D5CF-96BF-C142-B7C1-F074EFF41D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EE831-C8D4-0543-A594-3ED1950A21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>
            <a:lvl1pPr algn="r"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F20F47-644C-3443-897B-EC4282CC9860}" type="datetime1">
              <a:rPr lang="en-US"/>
              <a:pPr>
                <a:defRPr/>
              </a:pPr>
              <a:t>4/6/21</a:t>
            </a:fld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E8AA92-DF7A-9249-ACF0-827D176DE7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6DF6229D-3503-2242-983C-184F0D2BC6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10BFE08A-9F71-624C-AC19-0B802BEE929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defTabSz="92382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Template-Primary on 201-shield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4621EE4B-2B88-774B-B475-7624C7E0B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71BE2B4B-8658-0241-9D3C-F96A8DAC1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FAFF9EC9-6CB3-1147-83A5-63D95B2F00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DEBBD-FAEF-A94A-8DFB-6962BFF24C5F}"/>
              </a:ext>
            </a:extLst>
          </p:cNvPr>
          <p:cNvCxnSpPr/>
          <p:nvPr userDrawn="1"/>
        </p:nvCxnSpPr>
        <p:spPr>
          <a:xfrm>
            <a:off x="0" y="83343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1" y="2392432"/>
            <a:ext cx="9143996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0" y="3025243"/>
            <a:ext cx="9143997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C7742-01FA-504F-AE6D-0AFD05785B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4019026-4DB1-0140-844D-A05FC3B935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16E3DB-9F94-FB4E-8D8D-FDEA706C2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9F4A-AF2B-E14A-8BB9-B8E85701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4936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3543"/>
            <a:ext cx="9144000" cy="424732"/>
          </a:xfrm>
        </p:spPr>
        <p:txBody>
          <a:bodyPr/>
          <a:lstStyle>
            <a:lvl1pPr>
              <a:defRPr sz="24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082" y="2287148"/>
            <a:ext cx="7651836" cy="1688667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200" b="0"/>
            </a:lvl1pPr>
            <a:lvl2pPr marL="509588" indent="-165100">
              <a:spcBef>
                <a:spcPts val="400"/>
              </a:spcBef>
              <a:buSzPct val="75000"/>
              <a:buFont typeface="Lucida Sans" panose="020B0602030504020204" pitchFamily="34" charset="0"/>
              <a:buChar char="–"/>
              <a:defRPr sz="20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Lucida Sans" panose="020B0602030504020204" pitchFamily="34" charset="0"/>
              <a:buChar char="–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5F2586-0DC4-4645-A579-1C7E33BB0E4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58AF9D-4790-FB49-89F7-ABBA3BE9080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F8782-0842-9B48-A1EA-39C4B7E2FC3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30B3-F115-7742-AA0D-85BBAE350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5835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5889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5889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006045-FEDA-6746-AE9D-0AEFC4B6A54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1CCDE2-1DD4-A348-AD71-4B1E571F19E4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87A927-16E6-E64F-B6FE-DD4406AFA5EB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13487-84DE-4040-9EC5-39C16B8D7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215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8389"/>
            <a:ext cx="9144001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47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667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203861-724B-BD4B-A09D-40A65C05628C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FB5E7-041D-4644-B481-29D04E9BDB3A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2D0D5E-3641-AF4A-A84C-8CC12FB26919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0C169-019E-EC40-A303-92BDFBB816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65286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03081"/>
            <a:ext cx="91440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45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44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870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0869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D4B4F13-96D2-3E44-BC4A-86D69BA0C165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3E520B-1310-6C4B-BA3C-3FD7D2ECBA8E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0B39CA-4158-7F46-9667-08F7512CEC9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63DE1-D32E-6140-B687-EC71C26B3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4964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81092"/>
            <a:ext cx="9144000" cy="4801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3260F8-A428-534E-A11B-DF625C36360E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DD555C-E791-AD42-85BF-E45056A53D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69B947A-75EC-EF45-933B-05B395D515A8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3F8E-5788-8C42-9334-FB9E7D341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7570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7F12ED9-116B-444A-ACB5-5EA3CE5D7D76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15F4BD-102A-014A-A43C-859C299368E0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0DEAF55-2BB9-584D-8824-96A2655C1E26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410B-9796-8047-988B-FD90288393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6481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AC89A1-3E8D-E546-A865-9992601E305F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2F70A-66C2-7E45-AA41-447582C4D7C1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C48511-4AA6-E44D-846D-2D92AE1FC27E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A677-C364-6844-93FD-39CEF8E0B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60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0D3206-602D-6C4F-8687-E42BB7C4DF20}"/>
              </a:ext>
            </a:extLst>
          </p:cNvPr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7698C-262E-784B-B263-E5820E9227AF}"/>
              </a:ext>
            </a:extLst>
          </p:cNvPr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1FFC79-4381-4443-A01A-A2D35874A025}"/>
              </a:ext>
            </a:extLst>
          </p:cNvPr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7BC96-7167-B445-BD60-B544939392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745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A525D42-3532-B242-B6F5-725187DF3219}"/>
              </a:ext>
            </a:extLst>
          </p:cNvPr>
          <p:cNvSpPr/>
          <p:nvPr userDrawn="1"/>
        </p:nvSpPr>
        <p:spPr bwMode="gray">
          <a:xfrm flipH="1">
            <a:off x="0" y="0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99FEDF-F3A8-2D40-8E0F-DA0EF2D11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914400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72AA11D3-797D-2847-87F5-D1F21BEC0B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0" y="1512888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6E16D48-D5D4-B342-BC31-E3B5E9B47D8B}"/>
              </a:ext>
            </a:extLst>
          </p:cNvPr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CD522F-4E12-DF4B-B646-38A18F7960CA}"/>
              </a:ext>
            </a:extLst>
          </p:cNvPr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84609D78-6F0D-1247-A90F-F862778E2433}"/>
              </a:ext>
            </a:extLst>
          </p:cNvPr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535C291-A77D-484D-9518-5445B765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">
            <a:extLst>
              <a:ext uri="{FF2B5EF4-FFF2-40B4-BE49-F238E27FC236}">
                <a16:creationId xmlns:a16="http://schemas.microsoft.com/office/drawing/2014/main" id="{4F0795F2-4BEB-B944-869E-EA968CC6A8A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81" t="36948" r="17580" b="36948"/>
          <a:stretch>
            <a:fillRect/>
          </a:stretch>
        </p:blipFill>
        <p:spPr bwMode="auto">
          <a:xfrm>
            <a:off x="0" y="-1588"/>
            <a:ext cx="56991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F7D810-573E-2B43-936F-E4C15D960B30}"/>
              </a:ext>
            </a:extLst>
          </p:cNvPr>
          <p:cNvCxnSpPr/>
          <p:nvPr userDrawn="1"/>
        </p:nvCxnSpPr>
        <p:spPr>
          <a:xfrm>
            <a:off x="-17463" y="625475"/>
            <a:ext cx="91614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77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panose="020B0604020202020204" pitchFamily="34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D37E-1BBE-814B-BE5B-AF3A08482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" y="2117184"/>
            <a:ext cx="9143996" cy="757130"/>
          </a:xfrm>
        </p:spPr>
        <p:txBody>
          <a:bodyPr/>
          <a:lstStyle/>
          <a:p>
            <a:r>
              <a:rPr lang="en-US" dirty="0"/>
              <a:t>Lab 11: Marker Assisted Selection and Cross validation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6F1656-A381-9D47-97FB-D77A90043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13797"/>
            <a:ext cx="9143997" cy="854080"/>
          </a:xfrm>
        </p:spPr>
        <p:txBody>
          <a:bodyPr/>
          <a:lstStyle/>
          <a:p>
            <a:r>
              <a:rPr lang="en-US" dirty="0"/>
              <a:t>Crop545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3787632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87BE5-0440-AE4C-A266-59CE3801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Phenotype simulation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9CA73-644E-284C-957F-5987829C8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89973"/>
            <a:ext cx="9144000" cy="5480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959511-B092-134D-AD6C-87A80C1602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75711"/>
            <a:ext cx="9144000" cy="2749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271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4659-668A-7A4B-B041-D4ADAAD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  <a:r>
              <a:rPr lang="zh-CN" altLang="en-US" dirty="0"/>
              <a:t> </a:t>
            </a:r>
            <a:r>
              <a:rPr lang="en-US" altLang="zh-CN" dirty="0"/>
              <a:t>with GAPIT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A9AF1-A2F9-DD44-A79B-F33F0371D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242" y="2235200"/>
            <a:ext cx="6433516" cy="310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6944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44659-668A-7A4B-B041-D4ADAAD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GAPIT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CF22BE-607B-624E-AF38-B272DF0C3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4372"/>
            <a:ext cx="9144000" cy="428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6761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6A9DA-CCCB-6441-B4EA-D9F38755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with the </a:t>
            </a:r>
            <a:r>
              <a:rPr lang="en-US" dirty="0" err="1"/>
              <a:t>lm</a:t>
            </a:r>
            <a:r>
              <a:rPr lang="en-US" dirty="0"/>
              <a:t>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8E6E1-86C0-5C4F-B3FD-A936A613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202" y="2135458"/>
            <a:ext cx="5827596" cy="43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1705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BF40C-A7E5-1B46-ACA9-E702A9459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 mission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F4912-49F2-1549-B3E4-9F94B2A25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2287148"/>
            <a:ext cx="8934994" cy="2246769"/>
          </a:xfrm>
        </p:spPr>
        <p:txBody>
          <a:bodyPr/>
          <a:lstStyle/>
          <a:p>
            <a:r>
              <a:rPr lang="en-US" dirty="0"/>
              <a:t>Prediction with PCs</a:t>
            </a:r>
          </a:p>
          <a:p>
            <a:r>
              <a:rPr lang="en-US" dirty="0"/>
              <a:t>Prediction with environment factors</a:t>
            </a:r>
          </a:p>
          <a:p>
            <a:r>
              <a:rPr lang="en-US" dirty="0"/>
              <a:t>Prediction with SNPs</a:t>
            </a:r>
          </a:p>
          <a:p>
            <a:r>
              <a:rPr lang="en-US" dirty="0"/>
              <a:t>Prediction with PCs, environment factors and SNPs</a:t>
            </a:r>
          </a:p>
        </p:txBody>
      </p:sp>
    </p:spTree>
    <p:extLst>
      <p:ext uri="{BB962C8B-B14F-4D97-AF65-F5344CB8AC3E}">
        <p14:creationId xmlns:p14="http://schemas.microsoft.com/office/powerpoint/2010/main" val="41803241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49DA9-9811-A549-892C-79D82030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folds for your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151F-9BFC-0D45-8692-F28FF86A7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1998"/>
            <a:ext cx="9144000" cy="13546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9B3095-ADF8-F64A-B385-796792836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450" y="4440818"/>
            <a:ext cx="7785100" cy="16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687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11813</TotalTime>
  <Words>50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Lucida Sans</vt:lpstr>
      <vt:lpstr>Times New Roman</vt:lpstr>
      <vt:lpstr>Default Design</vt:lpstr>
      <vt:lpstr>Lab 11: Marker Assisted Selection and Cross validation</vt:lpstr>
      <vt:lpstr>Phenotype simulation</vt:lpstr>
      <vt:lpstr>Prediction with GAPIT </vt:lpstr>
      <vt:lpstr>Prediction with GAPIT</vt:lpstr>
      <vt:lpstr>Prediction with the lm function</vt:lpstr>
      <vt:lpstr>Prediction mission </vt:lpstr>
      <vt:lpstr>Create folds for your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Agriculture</dc:title>
  <dc:creator>Tang, Zhou</dc:creator>
  <cp:lastModifiedBy>Tang, Zhou</cp:lastModifiedBy>
  <cp:revision>394</cp:revision>
  <dcterms:created xsi:type="dcterms:W3CDTF">2020-10-12T03:33:41Z</dcterms:created>
  <dcterms:modified xsi:type="dcterms:W3CDTF">2021-04-07T19:37:38Z</dcterms:modified>
</cp:coreProperties>
</file>