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64" r:id="rId5"/>
    <p:sldId id="265" r:id="rId6"/>
    <p:sldId id="266" r:id="rId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4" autoAdjust="0"/>
    <p:restoredTop sz="93717" autoAdjust="0"/>
  </p:normalViewPr>
  <p:slideViewPr>
    <p:cSldViewPr snapToGrid="0">
      <p:cViewPr varScale="1">
        <p:scale>
          <a:sx n="191" d="100"/>
          <a:sy n="191" d="100"/>
        </p:scale>
        <p:origin x="448" y="184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4/20/21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4/20/21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" y="2449582"/>
            <a:ext cx="9143996" cy="424732"/>
          </a:xfrm>
        </p:spPr>
        <p:txBody>
          <a:bodyPr/>
          <a:lstStyle/>
          <a:p>
            <a:r>
              <a:rPr lang="en-US" dirty="0"/>
              <a:t>Lab 13: </a:t>
            </a:r>
            <a:r>
              <a:rPr lang="en-US" dirty="0" err="1"/>
              <a:t>rrBLUP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13797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4659-668A-7A4B-B041-D4ADAAD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</a:t>
            </a:r>
            <a:r>
              <a:rPr lang="zh-CN" altLang="en-US" dirty="0"/>
              <a:t> </a:t>
            </a:r>
            <a:r>
              <a:rPr lang="en-US" altLang="zh-CN" dirty="0"/>
              <a:t>by GAPIT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A5A18-D59E-984A-A55D-0504B12CC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583" y="2209380"/>
            <a:ext cx="6044833" cy="37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694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2E06-8725-AC4A-B266-5D134B34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gBLUP</a:t>
            </a:r>
            <a:r>
              <a:rPr lang="en-US" dirty="0"/>
              <a:t> by</a:t>
            </a:r>
            <a:r>
              <a:rPr lang="en-US" altLang="zh-CN" dirty="0"/>
              <a:t> GAPIT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F05225-A6E2-9F43-858D-A6CB46FF7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2342040"/>
            <a:ext cx="5588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493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DD8B-D90A-B840-8975-5795205C1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rrBLUP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FC972-3D98-EC47-BCA3-7B156ECC5E74}"/>
              </a:ext>
            </a:extLst>
          </p:cNvPr>
          <p:cNvSpPr/>
          <p:nvPr/>
        </p:nvSpPr>
        <p:spPr>
          <a:xfrm>
            <a:off x="1099752" y="5144402"/>
            <a:ext cx="7389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ighlight>
                  <a:srgbClr val="808080"/>
                </a:highlight>
              </a:rPr>
              <a:t>https://</a:t>
            </a:r>
            <a:r>
              <a:rPr lang="en-US" sz="2000" dirty="0" err="1">
                <a:highlight>
                  <a:srgbClr val="808080"/>
                </a:highlight>
              </a:rPr>
              <a:t>cran.r-project.org</a:t>
            </a:r>
            <a:r>
              <a:rPr lang="en-US" sz="2000" dirty="0">
                <a:highlight>
                  <a:srgbClr val="808080"/>
                </a:highlight>
              </a:rPr>
              <a:t>/web/packages/</a:t>
            </a:r>
            <a:r>
              <a:rPr lang="en-US" sz="2000" dirty="0" err="1">
                <a:highlight>
                  <a:srgbClr val="808080"/>
                </a:highlight>
              </a:rPr>
              <a:t>rrBLUP</a:t>
            </a:r>
            <a:r>
              <a:rPr lang="en-US" sz="2000" dirty="0">
                <a:highlight>
                  <a:srgbClr val="808080"/>
                </a:highlight>
              </a:rPr>
              <a:t>/</a:t>
            </a:r>
            <a:r>
              <a:rPr lang="en-US" sz="2000" dirty="0" err="1">
                <a:highlight>
                  <a:srgbClr val="808080"/>
                </a:highlight>
              </a:rPr>
              <a:t>rrBLUP.pdf</a:t>
            </a:r>
            <a:endParaRPr lang="en-US" sz="2000" dirty="0">
              <a:highlight>
                <a:srgbClr val="808080"/>
              </a:highligh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B6E2F1-1147-F442-915C-74F94FE92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9914"/>
            <a:ext cx="9144000" cy="16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416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3F39-6562-F149-94FB-07932BCCC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5267"/>
            <a:ext cx="9144000" cy="424732"/>
          </a:xfrm>
        </p:spPr>
        <p:txBody>
          <a:bodyPr/>
          <a:lstStyle/>
          <a:p>
            <a:r>
              <a:rPr lang="en-US" dirty="0" err="1"/>
              <a:t>rrBLUP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0E4ADD-C809-3A47-99D8-39464D489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626" y="1145704"/>
            <a:ext cx="5570748" cy="565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552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DA92-929A-314A-BF7F-DE5098DA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4899"/>
            <a:ext cx="9144000" cy="424732"/>
          </a:xfrm>
        </p:spPr>
        <p:txBody>
          <a:bodyPr/>
          <a:lstStyle/>
          <a:p>
            <a:r>
              <a:rPr lang="en-US" dirty="0" err="1"/>
              <a:t>rrBLUP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C02FDB-4D24-5749-96BD-CACABBD12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2" y="1332807"/>
            <a:ext cx="8890397" cy="18063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4FA968-CA4A-5047-883B-4D3DD4C2D5D9}"/>
              </a:ext>
            </a:extLst>
          </p:cNvPr>
          <p:cNvSpPr/>
          <p:nvPr/>
        </p:nvSpPr>
        <p:spPr>
          <a:xfrm>
            <a:off x="384868" y="6519446"/>
            <a:ext cx="83742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808080"/>
                </a:highlight>
              </a:rPr>
              <a:t>https://</a:t>
            </a:r>
            <a:r>
              <a:rPr lang="en-US" sz="1600" dirty="0" err="1">
                <a:highlight>
                  <a:srgbClr val="808080"/>
                </a:highlight>
              </a:rPr>
              <a:t>potatobreeding.cals.wisc.edu</a:t>
            </a:r>
            <a:r>
              <a:rPr lang="en-US" sz="1600" dirty="0">
                <a:highlight>
                  <a:srgbClr val="808080"/>
                </a:highlight>
              </a:rPr>
              <a:t>/wp-content/uploads/sites/161/2014/01/</a:t>
            </a:r>
            <a:r>
              <a:rPr lang="en-US" sz="1600" dirty="0" err="1">
                <a:highlight>
                  <a:srgbClr val="808080"/>
                </a:highlight>
              </a:rPr>
              <a:t>GS_tutorial.pdf</a:t>
            </a:r>
            <a:endParaRPr lang="en-US" sz="1600" dirty="0">
              <a:highlight>
                <a:srgbClr val="808080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0B6DA6-0E61-CA48-BE10-9032C8FDF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01" y="3289703"/>
            <a:ext cx="8890397" cy="311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583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13624</TotalTime>
  <Words>56</Words>
  <Application>Microsoft Macintosh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Sans</vt:lpstr>
      <vt:lpstr>Times New Roman</vt:lpstr>
      <vt:lpstr>Default Design</vt:lpstr>
      <vt:lpstr>Lab 13: rrBLUP</vt:lpstr>
      <vt:lpstr>MAS by GAPIT</vt:lpstr>
      <vt:lpstr>gBLUP by GAPIT</vt:lpstr>
      <vt:lpstr>rrBLUP</vt:lpstr>
      <vt:lpstr>rrBLUP</vt:lpstr>
      <vt:lpstr>rrBLUP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427</cp:revision>
  <dcterms:created xsi:type="dcterms:W3CDTF">2020-10-12T03:33:41Z</dcterms:created>
  <dcterms:modified xsi:type="dcterms:W3CDTF">2021-04-21T18:15:10Z</dcterms:modified>
</cp:coreProperties>
</file>