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7" autoAdjust="0"/>
    <p:restoredTop sz="94059" autoAdjust="0"/>
  </p:normalViewPr>
  <p:slideViewPr>
    <p:cSldViewPr snapToGrid="0">
      <p:cViewPr varScale="1">
        <p:scale>
          <a:sx n="133" d="100"/>
          <a:sy n="133" d="100"/>
        </p:scale>
        <p:origin x="552" y="192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9057EDC-40B0-4B48-9B74-76CD5661E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A0F20C-22DF-6141-AC3D-DF0889012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7A9AB4-FF35-0942-B2A4-31A111D08935}" type="datetime1">
              <a:rPr lang="en-US"/>
              <a:pPr>
                <a:defRPr/>
              </a:pPr>
              <a:t>3/2/21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2A347F5-7C7B-D24A-A056-09A229D3E7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717F84B-20D9-ED4B-85BA-2F00697F69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14AD6F3-D4C9-6145-8EE7-D6BFA0B86A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0EA2D7-7B6B-C94D-A06C-2EFA754D161E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0D5CF-96BF-C142-B7C1-F074EFF41D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EE831-C8D4-0543-A594-3ED1950A21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F20F47-644C-3443-897B-EC4282CC9860}" type="datetime1">
              <a:rPr lang="en-US"/>
              <a:pPr>
                <a:defRPr/>
              </a:pPr>
              <a:t>3/2/21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E8AA92-DF7A-9249-ACF0-827D176DE7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DF6229D-3503-2242-983C-184F0D2BC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BFE08A-9F71-624C-AC19-0B802BEE9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621EE4B-2B88-774B-B475-7624C7E0B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71BE2B4B-8658-0241-9D3C-F96A8DAC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FAFF9EC9-6CB3-1147-83A5-63D95B2F00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DEBBD-FAEF-A94A-8DFB-6962BFF24C5F}"/>
              </a:ext>
            </a:extLst>
          </p:cNvPr>
          <p:cNvCxnSpPr/>
          <p:nvPr userDrawn="1"/>
        </p:nvCxnSpPr>
        <p:spPr>
          <a:xfrm>
            <a:off x="0" y="83343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392432"/>
            <a:ext cx="914399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0" y="3025243"/>
            <a:ext cx="914399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C7742-01FA-504F-AE6D-0AFD05785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19026-4DB1-0140-844D-A05FC3B9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6E3DB-9F94-FB4E-8D8D-FDEA706C2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9F4A-AF2B-E14A-8BB9-B8E85701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9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F2586-0DC4-4645-A579-1C7E33BB0E4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8AF9D-4790-FB49-89F7-ABBA3BE9080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F8782-0842-9B48-A1EA-39C4B7E2FC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0B3-F115-7742-AA0D-85BBAE350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83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6045-FEDA-6746-AE9D-0AEFC4B6A54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CCDE2-1DD4-A348-AD71-4B1E571F19E4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7A927-16E6-E64F-B6FE-DD4406AFA5EB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3487-84DE-4040-9EC5-39C16B8D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215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8389"/>
            <a:ext cx="9144001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47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667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03861-724B-BD4B-A09D-40A65C05628C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FB5E7-041D-4644-B481-29D04E9BDB3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D0D5E-3641-AF4A-A84C-8CC12FB26919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C169-019E-EC40-A303-92BDFBB8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528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3081"/>
            <a:ext cx="91440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45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44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870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869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B4F13-96D2-3E44-BC4A-86D69BA0C16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3E520B-1310-6C4B-BA3C-3FD7D2ECBA8E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0B39CA-4158-7F46-9667-08F7512CEC9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3DE1-D32E-6140-B687-EC71C26B3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6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092"/>
            <a:ext cx="9144000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3260F8-A428-534E-A11B-DF625C36360E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D555C-E791-AD42-85BF-E45056A53D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9B947A-75EC-EF45-933B-05B395D515A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3F8E-5788-8C42-9334-FB9E7D341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57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12ED9-116B-444A-ACB5-5EA3CE5D7D7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15F4BD-102A-014A-A43C-859C299368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EAF55-2BB9-584D-8824-96A2655C1E2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410B-9796-8047-988B-FD902883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4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89A1-3E8D-E546-A865-9992601E305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2F70A-66C2-7E45-AA41-447582C4D7C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8511-4AA6-E44D-846D-2D92AE1FC27E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A677-C364-6844-93FD-39CEF8E0B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0D3206-602D-6C4F-8687-E42BB7C4DF20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7698C-262E-784B-B263-E5820E9227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FFC79-4381-4443-A01A-A2D35874A02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C96-7167-B445-BD60-B54493939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45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A525D42-3532-B242-B6F5-725187DF3219}"/>
              </a:ext>
            </a:extLst>
          </p:cNvPr>
          <p:cNvSpPr/>
          <p:nvPr userDrawn="1"/>
        </p:nvSpPr>
        <p:spPr bwMode="gray">
          <a:xfrm flipH="1">
            <a:off x="0" y="0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99FEDF-F3A8-2D40-8E0F-DA0EF2D1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2AA11D3-797D-2847-87F5-D1F21BEC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0" y="1512888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16D48-D5D4-B342-BC31-E3B5E9B47D8B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CD522F-4E12-DF4B-B646-38A18F7960CA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4609D78-6F0D-1247-A90F-F862778E2433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5C291-A77D-484D-9518-5445B765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4F0795F2-4BEB-B944-869E-EA968CC6A8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1" t="36948" r="17580" b="36948"/>
          <a:stretch>
            <a:fillRect/>
          </a:stretch>
        </p:blipFill>
        <p:spPr bwMode="auto">
          <a:xfrm>
            <a:off x="0" y="-1588"/>
            <a:ext cx="56991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F7D810-573E-2B43-936F-E4C15D960B30}"/>
              </a:ext>
            </a:extLst>
          </p:cNvPr>
          <p:cNvCxnSpPr/>
          <p:nvPr userDrawn="1"/>
        </p:nvCxnSpPr>
        <p:spPr>
          <a:xfrm>
            <a:off x="-17463" y="625475"/>
            <a:ext cx="91614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D37E-1BBE-814B-BE5B-AF3A08482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392432"/>
            <a:ext cx="9143996" cy="424732"/>
          </a:xfrm>
        </p:spPr>
        <p:txBody>
          <a:bodyPr/>
          <a:lstStyle/>
          <a:p>
            <a:r>
              <a:rPr lang="en-US" dirty="0"/>
              <a:t>Lab 7: PCA and GLM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F1656-A381-9D47-97FB-D77A90043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25243"/>
            <a:ext cx="9143997" cy="854080"/>
          </a:xfrm>
        </p:spPr>
        <p:txBody>
          <a:bodyPr/>
          <a:lstStyle/>
          <a:p>
            <a:r>
              <a:rPr lang="en-US" dirty="0"/>
              <a:t>Crop545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378763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C9C859-E323-6B4D-AD68-2EBF00C82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1620"/>
            <a:ext cx="9144000" cy="3794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422226-CADD-E74B-8924-0D58E7AF719A}"/>
              </a:ext>
            </a:extLst>
          </p:cNvPr>
          <p:cNvSpPr txBox="1"/>
          <p:nvPr/>
        </p:nvSpPr>
        <p:spPr>
          <a:xfrm>
            <a:off x="535260" y="5611090"/>
            <a:ext cx="749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Q1: which list contains PCs which we can put in the GLM model?</a:t>
            </a:r>
          </a:p>
        </p:txBody>
      </p:sp>
    </p:spTree>
    <p:extLst>
      <p:ext uri="{BB962C8B-B14F-4D97-AF65-F5344CB8AC3E}">
        <p14:creationId xmlns:p14="http://schemas.microsoft.com/office/powerpoint/2010/main" val="27465244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7FAA-3A75-D34F-8581-AE3B1ECF4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8085"/>
            <a:ext cx="9144000" cy="424732"/>
          </a:xfrm>
        </p:spPr>
        <p:txBody>
          <a:bodyPr/>
          <a:lstStyle/>
          <a:p>
            <a:r>
              <a:rPr lang="en-US" dirty="0"/>
              <a:t>Manhattan plot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1FCB09-035A-EC45-9460-9F40B0D3E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5998"/>
            <a:ext cx="4358539" cy="40943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FA93BE-BAA4-C445-A5E1-4B2A474D4833}"/>
              </a:ext>
            </a:extLst>
          </p:cNvPr>
          <p:cNvSpPr/>
          <p:nvPr/>
        </p:nvSpPr>
        <p:spPr>
          <a:xfrm>
            <a:off x="1542372" y="5673564"/>
            <a:ext cx="1496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chemeClr val="bg2"/>
                </a:solidFill>
              </a:rPr>
              <a:t>GWASbyCor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DA9788-529E-1E49-8CC3-E46DE7F3B9F7}"/>
              </a:ext>
            </a:extLst>
          </p:cNvPr>
          <p:cNvSpPr/>
          <p:nvPr/>
        </p:nvSpPr>
        <p:spPr>
          <a:xfrm>
            <a:off x="5609981" y="5673564"/>
            <a:ext cx="2807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GLM with PC1:3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218A7A-8A31-BF48-8725-9B464D530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042" y="1526795"/>
            <a:ext cx="4197570" cy="400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422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666D0-BDBF-8141-81EA-1FB51B0C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8654"/>
            <a:ext cx="9144000" cy="424732"/>
          </a:xfrm>
        </p:spPr>
        <p:txBody>
          <a:bodyPr/>
          <a:lstStyle/>
          <a:p>
            <a:r>
              <a:rPr lang="en-US" dirty="0"/>
              <a:t>QQ plots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9BFB40-BDA1-8B42-8C22-9DEBEC687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772" y="1324496"/>
            <a:ext cx="4227755" cy="40018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C55785-40EE-4B4C-8656-7231D2676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68" y="1259938"/>
            <a:ext cx="4340594" cy="406587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BE47F55-3E79-BC4A-BC61-11AA3F9A54C7}"/>
              </a:ext>
            </a:extLst>
          </p:cNvPr>
          <p:cNvSpPr/>
          <p:nvPr/>
        </p:nvSpPr>
        <p:spPr>
          <a:xfrm>
            <a:off x="1456311" y="5392363"/>
            <a:ext cx="1496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chemeClr val="bg2"/>
                </a:solidFill>
              </a:rPr>
              <a:t>GWASbyCor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B4E964-E1B8-0743-A3D9-B70DC71C54EE}"/>
              </a:ext>
            </a:extLst>
          </p:cNvPr>
          <p:cNvSpPr/>
          <p:nvPr/>
        </p:nvSpPr>
        <p:spPr>
          <a:xfrm>
            <a:off x="5642254" y="5392363"/>
            <a:ext cx="2807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GLM with PC1:3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45F39A-3D24-8648-BC32-95AC92AC5C98}"/>
              </a:ext>
            </a:extLst>
          </p:cNvPr>
          <p:cNvSpPr txBox="1"/>
          <p:nvPr/>
        </p:nvSpPr>
        <p:spPr>
          <a:xfrm>
            <a:off x="1148447" y="6012257"/>
            <a:ext cx="749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Q2: what else method can be used to compare these two models?</a:t>
            </a:r>
          </a:p>
        </p:txBody>
      </p:sp>
    </p:spTree>
    <p:extLst>
      <p:ext uri="{BB962C8B-B14F-4D97-AF65-F5344CB8AC3E}">
        <p14:creationId xmlns:p14="http://schemas.microsoft.com/office/powerpoint/2010/main" val="25594103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8412</TotalTime>
  <Words>50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Lucida Sans</vt:lpstr>
      <vt:lpstr>Times New Roman</vt:lpstr>
      <vt:lpstr>Default Design</vt:lpstr>
      <vt:lpstr>Lab 7: PCA and GLM</vt:lpstr>
      <vt:lpstr>PowerPoint Presentation</vt:lpstr>
      <vt:lpstr>Manhattan plot</vt:lpstr>
      <vt:lpstr>QQ plots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Agriculture</dc:title>
  <dc:creator>Tang, Zhou</dc:creator>
  <cp:lastModifiedBy>Tang, Zhou</cp:lastModifiedBy>
  <cp:revision>288</cp:revision>
  <dcterms:created xsi:type="dcterms:W3CDTF">2020-10-12T03:33:41Z</dcterms:created>
  <dcterms:modified xsi:type="dcterms:W3CDTF">2021-03-03T17:59:03Z</dcterms:modified>
</cp:coreProperties>
</file>