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6" autoAdjust="0"/>
    <p:restoredTop sz="93978" autoAdjust="0"/>
  </p:normalViewPr>
  <p:slideViewPr>
    <p:cSldViewPr snapToGrid="0">
      <p:cViewPr>
        <p:scale>
          <a:sx n="177" d="100"/>
          <a:sy n="177" d="100"/>
        </p:scale>
        <p:origin x="184" y="624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9057EDC-40B0-4B48-9B74-76CD5661E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1A0F20C-22DF-6141-AC3D-DF0889012C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7A9AB4-FF35-0942-B2A4-31A111D08935}" type="datetime1">
              <a:rPr lang="en-US"/>
              <a:pPr>
                <a:defRPr/>
              </a:pPr>
              <a:t>3/9/21</a:t>
            </a:fld>
            <a:endParaRPr lang="en-US" dirty="0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2A347F5-7C7B-D24A-A056-09A229D3E7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717F84B-20D9-ED4B-85BA-2F00697F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C14AD6F3-D4C9-6145-8EE7-D6BFA0B86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A2D7-7B6B-C94D-A06C-2EFA754D161E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00D5CF-96BF-C142-B7C1-F074EFF41D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4CEE831-C8D4-0543-A594-3ED1950A21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F20F47-644C-3443-897B-EC4282CC9860}" type="datetime1">
              <a:rPr lang="en-US"/>
              <a:pPr>
                <a:defRPr/>
              </a:pPr>
              <a:t>3/9/21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8E8AA92-DF7A-9249-ACF0-827D176DE7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DF6229D-3503-2242-983C-184F0D2BC6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0BFE08A-9F71-624C-AC19-0B802BEE92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621EE4B-2B88-774B-B475-7624C7E0B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1BE2B4B-8658-0241-9D3C-F96A8DAC1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AFF9EC9-6CB3-1147-83A5-63D95B2F0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DDEBBD-FAEF-A94A-8DFB-6962BFF24C5F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C7742-01FA-504F-AE6D-0AFD0578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019026-4DB1-0140-844D-A05FC3B93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16E3DB-9F94-FB4E-8D8D-FDEA706C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9F4A-AF2B-E14A-8BB9-B8E857018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93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F2586-0DC4-4645-A579-1C7E33BB0E4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8AF9D-4790-FB49-89F7-ABBA3BE9080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F8782-0842-9B48-A1EA-39C4B7E2FC3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30B3-F115-7742-AA0D-85BBAE350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83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06045-FEDA-6746-AE9D-0AEFC4B6A54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CCDE2-1DD4-A348-AD71-4B1E571F19E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7A927-16E6-E64F-B6FE-DD4406AFA5E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3487-84DE-4040-9EC5-39C16B8D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1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03861-724B-BD4B-A09D-40A65C05628C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B5E7-041D-4644-B481-29D04E9BDB3A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D0D5E-3641-AF4A-A84C-8CC12FB2691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C169-019E-EC40-A303-92BDFBB8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528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4B4F13-96D2-3E44-BC4A-86D69BA0C16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3E520B-1310-6C4B-BA3C-3FD7D2ECBA8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0B39CA-4158-7F46-9667-08F7512CEC9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3DE1-D32E-6140-B687-EC71C26B3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964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3260F8-A428-534E-A11B-DF625C36360E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DD555C-E791-AD42-85BF-E45056A53D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9B947A-75EC-EF45-933B-05B395D515A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3F8E-5788-8C42-9334-FB9E7D34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57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F12ED9-116B-444A-ACB5-5EA3CE5D7D7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15F4BD-102A-014A-A43C-859C299368E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DEAF55-2BB9-584D-8824-96A2655C1E2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410B-9796-8047-988B-FD9028839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48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C89A1-3E8D-E546-A865-9992601E305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2F70A-66C2-7E45-AA41-447582C4D7C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48511-4AA6-E44D-846D-2D92AE1FC27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A677-C364-6844-93FD-39CEF8E0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D3206-602D-6C4F-8687-E42BB7C4DF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7698C-262E-784B-B263-E5820E9227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FFC79-4381-4443-A01A-A2D35874A025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C96-7167-B445-BD60-B54493939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45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525D42-3532-B242-B6F5-725187DF3219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99FEDF-F3A8-2D40-8E0F-DA0EF2D1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2AA11D3-797D-2847-87F5-D1F21BEC0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E16D48-D5D4-B342-BC31-E3B5E9B47D8B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CD522F-4E12-DF4B-B646-38A18F7960CA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609D78-6F0D-1247-A90F-F862778E2433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35C291-A77D-484D-9518-5445B7656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4F0795F2-4BEB-B944-869E-EA968CC6A8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D810-573E-2B43-936F-E4C15D960B30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D37E-1BBE-814B-BE5B-AF3A0848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27635"/>
            <a:ext cx="9143996" cy="1089529"/>
          </a:xfrm>
        </p:spPr>
        <p:txBody>
          <a:bodyPr/>
          <a:lstStyle/>
          <a:p>
            <a:r>
              <a:rPr lang="en-US" dirty="0"/>
              <a:t>Lab 8: Mixed Linear Model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Create your own R package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F1656-A381-9D47-97FB-D77A90043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25243"/>
            <a:ext cx="9143997" cy="854080"/>
          </a:xfrm>
        </p:spPr>
        <p:txBody>
          <a:bodyPr/>
          <a:lstStyle/>
          <a:p>
            <a:r>
              <a:rPr lang="en-US" dirty="0"/>
              <a:t>Crop545</a:t>
            </a:r>
          </a:p>
          <a:p>
            <a:r>
              <a:rPr lang="en-US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3787632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227D-CD64-024C-83FF-9A8291F6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8A92-2DD5-EA43-9135-4545860D8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3" y="5344457"/>
            <a:ext cx="7651836" cy="430887"/>
          </a:xfrm>
        </p:spPr>
        <p:txBody>
          <a:bodyPr/>
          <a:lstStyle/>
          <a:p>
            <a:r>
              <a:rPr lang="en-US" dirty="0"/>
              <a:t>Q: Other way to source a file?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CDDDB-E4E8-C746-8119-0301FEA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14" y="2354246"/>
            <a:ext cx="6667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028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5650B-D79F-F248-A5EA-E0F5376B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00" y="721056"/>
            <a:ext cx="6591600" cy="27705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2A412E-FF26-504D-ACCD-7839FAC52026}"/>
              </a:ext>
            </a:extLst>
          </p:cNvPr>
          <p:cNvSpPr txBox="1">
            <a:spLocks/>
          </p:cNvSpPr>
          <p:nvPr/>
        </p:nvSpPr>
        <p:spPr bwMode="black">
          <a:xfrm>
            <a:off x="0" y="632485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Q: what are these two horizontal lines? How to get them?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23A267-C039-6D4F-9228-5708C1F9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0" y="3491638"/>
            <a:ext cx="6591600" cy="29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8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0A4AB-8E5D-2449-A26D-18948E79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8800"/>
            <a:ext cx="4485600" cy="448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2A0DA-81FD-004A-B470-7A6F17DF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1234800"/>
            <a:ext cx="4539600" cy="453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7E456C-AA37-404D-B99D-96A1DFF35F3E}"/>
              </a:ext>
            </a:extLst>
          </p:cNvPr>
          <p:cNvSpPr/>
          <p:nvPr/>
        </p:nvSpPr>
        <p:spPr>
          <a:xfrm>
            <a:off x="3339252" y="6088156"/>
            <a:ext cx="23358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Demonstration 1: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75305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B068-47A2-E74F-AB25-8FC684CD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package in 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80AA-0DE6-1146-9FCF-FE65DB8C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641" y="3925502"/>
            <a:ext cx="5870718" cy="1415772"/>
          </a:xfrm>
        </p:spPr>
        <p:txBody>
          <a:bodyPr/>
          <a:lstStyle/>
          <a:p>
            <a:pPr marL="165100" indent="0">
              <a:buNone/>
            </a:pP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devtools</a:t>
            </a:r>
            <a:r>
              <a:rPr lang="en-US" dirty="0"/>
              <a:t>")</a:t>
            </a:r>
          </a:p>
          <a:p>
            <a:pPr marL="165100" indent="0">
              <a:buNone/>
            </a:pPr>
            <a:r>
              <a:rPr lang="en-US" dirty="0" err="1"/>
              <a:t>devtools</a:t>
            </a:r>
            <a:r>
              <a:rPr lang="en-US" dirty="0"/>
              <a:t>::</a:t>
            </a:r>
            <a:r>
              <a:rPr lang="en-US" dirty="0" err="1"/>
              <a:t>has_devel</a:t>
            </a:r>
            <a:r>
              <a:rPr lang="en-US" dirty="0"/>
              <a:t>()</a:t>
            </a:r>
          </a:p>
          <a:p>
            <a:pPr marL="165100" indent="0">
              <a:buNone/>
            </a:pPr>
            <a:r>
              <a:rPr lang="en-US" dirty="0" err="1"/>
              <a:t>install.packages</a:t>
            </a:r>
            <a:r>
              <a:rPr lang="en-US" dirty="0"/>
              <a:t>("roxygen2")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74F3A-C2B5-2645-94DE-1C525E2F2BFB}"/>
              </a:ext>
            </a:extLst>
          </p:cNvPr>
          <p:cNvSpPr/>
          <p:nvPr/>
        </p:nvSpPr>
        <p:spPr>
          <a:xfrm>
            <a:off x="3404052" y="2716445"/>
            <a:ext cx="23358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Demonstration 2: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636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8558-8944-CC41-AE5D-5123A456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en-US" dirty="0"/>
              <a:t>Upload and Install package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956131-4461-4246-A405-B3DAFFB16E1D}"/>
              </a:ext>
            </a:extLst>
          </p:cNvPr>
          <p:cNvSpPr txBox="1">
            <a:spLocks/>
          </p:cNvSpPr>
          <p:nvPr/>
        </p:nvSpPr>
        <p:spPr bwMode="black">
          <a:xfrm>
            <a:off x="1098717" y="5871238"/>
            <a:ext cx="714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None/>
            </a:pPr>
            <a:r>
              <a:rPr lang="en-US" sz="2000" kern="0" dirty="0"/>
              <a:t>library(</a:t>
            </a:r>
            <a:r>
              <a:rPr lang="en-US" sz="2000" kern="0" dirty="0" err="1"/>
              <a:t>devtools</a:t>
            </a:r>
            <a:r>
              <a:rPr lang="en-US" sz="2000" kern="0" dirty="0"/>
              <a:t>)</a:t>
            </a:r>
          </a:p>
          <a:p>
            <a:pPr marL="165100" indent="0">
              <a:buNone/>
            </a:pPr>
            <a:r>
              <a:rPr lang="en-US" sz="2000" dirty="0" err="1"/>
              <a:t>install_github</a:t>
            </a:r>
            <a:r>
              <a:rPr lang="en-US" sz="2000" dirty="0"/>
              <a:t>(”</a:t>
            </a:r>
            <a:r>
              <a:rPr lang="en-US" sz="2000" dirty="0" err="1"/>
              <a:t>githubAccount</a:t>
            </a:r>
            <a:r>
              <a:rPr lang="en-US" sz="2000" dirty="0"/>
              <a:t>/</a:t>
            </a:r>
            <a:r>
              <a:rPr lang="en-US" sz="2000" dirty="0" err="1"/>
              <a:t>repositoryName</a:t>
            </a:r>
            <a:r>
              <a:rPr lang="en-US" sz="2000" dirty="0"/>
              <a:t>")</a:t>
            </a:r>
            <a:endParaRPr lang="en-US" sz="2000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DF0C5-B14B-F542-97B1-D7458877617C}"/>
              </a:ext>
            </a:extLst>
          </p:cNvPr>
          <p:cNvSpPr/>
          <p:nvPr/>
        </p:nvSpPr>
        <p:spPr>
          <a:xfrm>
            <a:off x="3306021" y="2500493"/>
            <a:ext cx="23358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Demonstration 3: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BFB73-FE87-5D42-AFFC-48EB8A6B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00" y="3046484"/>
            <a:ext cx="3117600" cy="27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78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E946-C08B-C741-BA36-F19CD81DD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51837"/>
            <a:ext cx="9144000" cy="2246769"/>
          </a:xfrm>
        </p:spPr>
        <p:txBody>
          <a:bodyPr/>
          <a:lstStyle/>
          <a:p>
            <a:pPr marL="165100" indent="0" algn="ctr">
              <a:buNone/>
            </a:pPr>
            <a:endParaRPr lang="en-US" dirty="0"/>
          </a:p>
          <a:p>
            <a:pPr marL="622300" indent="-457200">
              <a:buAutoNum type="arabicPeriod"/>
            </a:pPr>
            <a:r>
              <a:rPr lang="en-US" dirty="0"/>
              <a:t>Create your own package</a:t>
            </a:r>
          </a:p>
          <a:p>
            <a:pPr marL="622300" indent="-457200">
              <a:buAutoNum type="arabicPeriod"/>
            </a:pPr>
            <a:r>
              <a:rPr lang="en-US" dirty="0"/>
              <a:t>Create an account for </a:t>
            </a:r>
            <a:r>
              <a:rPr lang="en-US" dirty="0" err="1"/>
              <a:t>github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https://github.com/</a:t>
            </a:r>
            <a:r>
              <a:rPr lang="en-US" dirty="0"/>
              <a:t>)</a:t>
            </a:r>
          </a:p>
          <a:p>
            <a:pPr marL="622300" indent="-457200">
              <a:buAutoNum type="arabicPeriod"/>
            </a:pPr>
            <a:r>
              <a:rPr lang="en-US" dirty="0"/>
              <a:t>Upload your R package into the </a:t>
            </a:r>
            <a:r>
              <a:rPr lang="en-US" dirty="0" err="1"/>
              <a:t>github</a:t>
            </a:r>
            <a:r>
              <a:rPr lang="en-US" dirty="0"/>
              <a:t> by using command line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0462ED-ADB3-FF49-AC16-2AE7AE97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0743"/>
            <a:ext cx="9144000" cy="424732"/>
          </a:xfrm>
        </p:spPr>
        <p:txBody>
          <a:bodyPr/>
          <a:lstStyle/>
          <a:p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2735507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119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 Light</vt:lpstr>
      <vt:lpstr>Lucida Sans</vt:lpstr>
      <vt:lpstr>Times New Roman</vt:lpstr>
      <vt:lpstr>Default Design</vt:lpstr>
      <vt:lpstr>Lab 8: Mixed Linear Model &amp; Create your own R package</vt:lpstr>
      <vt:lpstr>PowerPoint Presentation</vt:lpstr>
      <vt:lpstr>PowerPoint Presentation</vt:lpstr>
      <vt:lpstr>PowerPoint Presentation</vt:lpstr>
      <vt:lpstr>Create your own package in RStudio</vt:lpstr>
      <vt:lpstr>Upload and Install package from github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Agriculture</dc:title>
  <dc:creator>Tang, Zhou</dc:creator>
  <cp:lastModifiedBy>Tang, Zhou</cp:lastModifiedBy>
  <cp:revision>319</cp:revision>
  <dcterms:created xsi:type="dcterms:W3CDTF">2020-10-12T03:33:41Z</dcterms:created>
  <dcterms:modified xsi:type="dcterms:W3CDTF">2021-03-10T21:47:25Z</dcterms:modified>
</cp:coreProperties>
</file>