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0"/>
  </p:notesMasterIdLst>
  <p:sldIdLst>
    <p:sldId id="304" r:id="rId5"/>
    <p:sldId id="314" r:id="rId6"/>
    <p:sldId id="308" r:id="rId7"/>
    <p:sldId id="319" r:id="rId8"/>
    <p:sldId id="258" r:id="rId9"/>
    <p:sldId id="288" r:id="rId10"/>
    <p:sldId id="317" r:id="rId11"/>
    <p:sldId id="318" r:id="rId12"/>
    <p:sldId id="310" r:id="rId13"/>
    <p:sldId id="303" r:id="rId14"/>
    <p:sldId id="299" r:id="rId15"/>
    <p:sldId id="301" r:id="rId16"/>
    <p:sldId id="312" r:id="rId17"/>
    <p:sldId id="313" r:id="rId18"/>
    <p:sldId id="305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E91B4"/>
    <a:srgbClr val="F37F69"/>
    <a:srgbClr val="66B2B0"/>
    <a:srgbClr val="F39891"/>
    <a:srgbClr val="9FD1D0"/>
    <a:srgbClr val="F9A9AB"/>
    <a:srgbClr val="FFFFFF"/>
    <a:srgbClr val="468C8A"/>
    <a:srgbClr val="2167BC"/>
    <a:srgbClr val="428B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60D7F16-461B-4244-9720-41A8DDD5BEEE}" v="122" dt="2023-01-13T21:02:31.71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15" autoAdjust="0"/>
    <p:restoredTop sz="95958" autoAdjust="0"/>
  </p:normalViewPr>
  <p:slideViewPr>
    <p:cSldViewPr snapToGrid="0">
      <p:cViewPr varScale="1">
        <p:scale>
          <a:sx n="111" d="100"/>
          <a:sy n="111" d="100"/>
        </p:scale>
        <p:origin x="1176" y="20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commentAuthors" Target="comment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iang, Meijing" userId="6efff2dc-430d-4cc6-a4b6-42a56efc7c4e" providerId="ADAL" clId="{860D7F16-461B-4244-9720-41A8DDD5BEEE}"/>
    <pc:docChg chg="undo redo custSel addSld delSld modSld sldOrd">
      <pc:chgData name="Liang, Meijing" userId="6efff2dc-430d-4cc6-a4b6-42a56efc7c4e" providerId="ADAL" clId="{860D7F16-461B-4244-9720-41A8DDD5BEEE}" dt="2023-01-13T21:02:41.908" v="3130" actId="478"/>
      <pc:docMkLst>
        <pc:docMk/>
      </pc:docMkLst>
      <pc:sldChg chg="addSp delSp modSp mod ord">
        <pc:chgData name="Liang, Meijing" userId="6efff2dc-430d-4cc6-a4b6-42a56efc7c4e" providerId="ADAL" clId="{860D7F16-461B-4244-9720-41A8DDD5BEEE}" dt="2023-01-13T20:59:09.256" v="3119" actId="14100"/>
        <pc:sldMkLst>
          <pc:docMk/>
          <pc:sldMk cId="707789176" sldId="258"/>
        </pc:sldMkLst>
        <pc:spChg chg="mod">
          <ac:chgData name="Liang, Meijing" userId="6efff2dc-430d-4cc6-a4b6-42a56efc7c4e" providerId="ADAL" clId="{860D7F16-461B-4244-9720-41A8DDD5BEEE}" dt="2023-01-13T20:59:09.256" v="3119" actId="14100"/>
          <ac:spMkLst>
            <pc:docMk/>
            <pc:sldMk cId="707789176" sldId="258"/>
            <ac:spMk id="2" creationId="{A29DE7F2-E890-4744-88DD-A75F5E300513}"/>
          </ac:spMkLst>
        </pc:spChg>
        <pc:spChg chg="add del mod">
          <ac:chgData name="Liang, Meijing" userId="6efff2dc-430d-4cc6-a4b6-42a56efc7c4e" providerId="ADAL" clId="{860D7F16-461B-4244-9720-41A8DDD5BEEE}" dt="2023-01-13T20:53:40.759" v="2957" actId="478"/>
          <ac:spMkLst>
            <pc:docMk/>
            <pc:sldMk cId="707789176" sldId="258"/>
            <ac:spMk id="3" creationId="{9593CA77-5E10-2F02-EDF7-3F8E95450618}"/>
          </ac:spMkLst>
        </pc:spChg>
        <pc:spChg chg="add mod">
          <ac:chgData name="Liang, Meijing" userId="6efff2dc-430d-4cc6-a4b6-42a56efc7c4e" providerId="ADAL" clId="{860D7F16-461B-4244-9720-41A8DDD5BEEE}" dt="2023-01-13T20:58:57.644" v="3118"/>
          <ac:spMkLst>
            <pc:docMk/>
            <pc:sldMk cId="707789176" sldId="258"/>
            <ac:spMk id="4" creationId="{440AA26F-57AB-E70E-249C-CCA9EE3DBA88}"/>
          </ac:spMkLst>
        </pc:spChg>
      </pc:sldChg>
      <pc:sldChg chg="add del">
        <pc:chgData name="Liang, Meijing" userId="6efff2dc-430d-4cc6-a4b6-42a56efc7c4e" providerId="ADAL" clId="{860D7F16-461B-4244-9720-41A8DDD5BEEE}" dt="2023-01-13T06:33:42.063" v="2290" actId="2696"/>
        <pc:sldMkLst>
          <pc:docMk/>
          <pc:sldMk cId="4151694508" sldId="268"/>
        </pc:sldMkLst>
      </pc:sldChg>
      <pc:sldChg chg="add del">
        <pc:chgData name="Liang, Meijing" userId="6efff2dc-430d-4cc6-a4b6-42a56efc7c4e" providerId="ADAL" clId="{860D7F16-461B-4244-9720-41A8DDD5BEEE}" dt="2023-01-13T11:29:46.462" v="2423" actId="2696"/>
        <pc:sldMkLst>
          <pc:docMk/>
          <pc:sldMk cId="460935096" sldId="271"/>
        </pc:sldMkLst>
      </pc:sldChg>
      <pc:sldChg chg="addSp modSp add del">
        <pc:chgData name="Liang, Meijing" userId="6efff2dc-430d-4cc6-a4b6-42a56efc7c4e" providerId="ADAL" clId="{860D7F16-461B-4244-9720-41A8DDD5BEEE}" dt="2023-01-13T11:29:46.434" v="2419" actId="2696"/>
        <pc:sldMkLst>
          <pc:docMk/>
          <pc:sldMk cId="920173932" sldId="275"/>
        </pc:sldMkLst>
        <pc:spChg chg="add mod">
          <ac:chgData name="Liang, Meijing" userId="6efff2dc-430d-4cc6-a4b6-42a56efc7c4e" providerId="ADAL" clId="{860D7F16-461B-4244-9720-41A8DDD5BEEE}" dt="2023-01-13T03:28:52.953" v="1531" actId="167"/>
          <ac:spMkLst>
            <pc:docMk/>
            <pc:sldMk cId="920173932" sldId="275"/>
            <ac:spMk id="6" creationId="{C832F950-75D1-2366-96BB-5B392806195E}"/>
          </ac:spMkLst>
        </pc:spChg>
      </pc:sldChg>
      <pc:sldChg chg="del">
        <pc:chgData name="Liang, Meijing" userId="6efff2dc-430d-4cc6-a4b6-42a56efc7c4e" providerId="ADAL" clId="{860D7F16-461B-4244-9720-41A8DDD5BEEE}" dt="2023-01-12T22:49:32.928" v="614" actId="2696"/>
        <pc:sldMkLst>
          <pc:docMk/>
          <pc:sldMk cId="3396266754" sldId="283"/>
        </pc:sldMkLst>
      </pc:sldChg>
      <pc:sldChg chg="del">
        <pc:chgData name="Liang, Meijing" userId="6efff2dc-430d-4cc6-a4b6-42a56efc7c4e" providerId="ADAL" clId="{860D7F16-461B-4244-9720-41A8DDD5BEEE}" dt="2023-01-12T22:49:30.540" v="613" actId="2696"/>
        <pc:sldMkLst>
          <pc:docMk/>
          <pc:sldMk cId="1877519225" sldId="287"/>
        </pc:sldMkLst>
      </pc:sldChg>
      <pc:sldChg chg="addSp delSp modSp mod modAnim">
        <pc:chgData name="Liang, Meijing" userId="6efff2dc-430d-4cc6-a4b6-42a56efc7c4e" providerId="ADAL" clId="{860D7F16-461B-4244-9720-41A8DDD5BEEE}" dt="2023-01-13T21:02:41.908" v="3130" actId="478"/>
        <pc:sldMkLst>
          <pc:docMk/>
          <pc:sldMk cId="1775124906" sldId="288"/>
        </pc:sldMkLst>
        <pc:spChg chg="mod">
          <ac:chgData name="Liang, Meijing" userId="6efff2dc-430d-4cc6-a4b6-42a56efc7c4e" providerId="ADAL" clId="{860D7F16-461B-4244-9720-41A8DDD5BEEE}" dt="2023-01-13T06:28:43.068" v="2195" actId="1076"/>
          <ac:spMkLst>
            <pc:docMk/>
            <pc:sldMk cId="1775124906" sldId="288"/>
            <ac:spMk id="2" creationId="{75031FE9-9059-4FE8-B4AC-9771F23A1B89}"/>
          </ac:spMkLst>
        </pc:spChg>
        <pc:spChg chg="mod">
          <ac:chgData name="Liang, Meijing" userId="6efff2dc-430d-4cc6-a4b6-42a56efc7c4e" providerId="ADAL" clId="{860D7F16-461B-4244-9720-41A8DDD5BEEE}" dt="2023-01-13T20:44:06.078" v="2913" actId="20577"/>
          <ac:spMkLst>
            <pc:docMk/>
            <pc:sldMk cId="1775124906" sldId="288"/>
            <ac:spMk id="3" creationId="{D4A2EB3F-4D60-451F-8F45-7D6654D2FCD9}"/>
          </ac:spMkLst>
        </pc:spChg>
        <pc:spChg chg="mod">
          <ac:chgData name="Liang, Meijing" userId="6efff2dc-430d-4cc6-a4b6-42a56efc7c4e" providerId="ADAL" clId="{860D7F16-461B-4244-9720-41A8DDD5BEEE}" dt="2023-01-13T00:18:58.249" v="1380" actId="207"/>
          <ac:spMkLst>
            <pc:docMk/>
            <pc:sldMk cId="1775124906" sldId="288"/>
            <ac:spMk id="6" creationId="{D8E6824E-0D47-49EA-8EE0-CE2D88B71C95}"/>
          </ac:spMkLst>
        </pc:spChg>
        <pc:spChg chg="mod">
          <ac:chgData name="Liang, Meijing" userId="6efff2dc-430d-4cc6-a4b6-42a56efc7c4e" providerId="ADAL" clId="{860D7F16-461B-4244-9720-41A8DDD5BEEE}" dt="2023-01-13T06:30:00.548" v="2261" actId="20577"/>
          <ac:spMkLst>
            <pc:docMk/>
            <pc:sldMk cId="1775124906" sldId="288"/>
            <ac:spMk id="7" creationId="{3D14621F-E216-481D-9308-97B0F79B6DAA}"/>
          </ac:spMkLst>
        </pc:spChg>
        <pc:spChg chg="mod">
          <ac:chgData name="Liang, Meijing" userId="6efff2dc-430d-4cc6-a4b6-42a56efc7c4e" providerId="ADAL" clId="{860D7F16-461B-4244-9720-41A8DDD5BEEE}" dt="2023-01-13T00:19:02.109" v="1381" actId="207"/>
          <ac:spMkLst>
            <pc:docMk/>
            <pc:sldMk cId="1775124906" sldId="288"/>
            <ac:spMk id="8" creationId="{627E3C21-87F8-4497-8569-36A5D95EC8B5}"/>
          </ac:spMkLst>
        </pc:spChg>
        <pc:spChg chg="mod">
          <ac:chgData name="Liang, Meijing" userId="6efff2dc-430d-4cc6-a4b6-42a56efc7c4e" providerId="ADAL" clId="{860D7F16-461B-4244-9720-41A8DDD5BEEE}" dt="2023-01-13T06:30:14.777" v="2265" actId="20577"/>
          <ac:spMkLst>
            <pc:docMk/>
            <pc:sldMk cId="1775124906" sldId="288"/>
            <ac:spMk id="9" creationId="{DC230641-EC34-4C9D-AC9A-13EE61C81903}"/>
          </ac:spMkLst>
        </pc:spChg>
        <pc:spChg chg="mod">
          <ac:chgData name="Liang, Meijing" userId="6efff2dc-430d-4cc6-a4b6-42a56efc7c4e" providerId="ADAL" clId="{860D7F16-461B-4244-9720-41A8DDD5BEEE}" dt="2023-01-13T00:19:05.327" v="1382" actId="207"/>
          <ac:spMkLst>
            <pc:docMk/>
            <pc:sldMk cId="1775124906" sldId="288"/>
            <ac:spMk id="10" creationId="{E9243144-E2F2-49CE-BDE1-6E00A2555F98}"/>
          </ac:spMkLst>
        </pc:spChg>
        <pc:spChg chg="del">
          <ac:chgData name="Liang, Meijing" userId="6efff2dc-430d-4cc6-a4b6-42a56efc7c4e" providerId="ADAL" clId="{860D7F16-461B-4244-9720-41A8DDD5BEEE}" dt="2023-01-12T22:47:19.791" v="516" actId="478"/>
          <ac:spMkLst>
            <pc:docMk/>
            <pc:sldMk cId="1775124906" sldId="288"/>
            <ac:spMk id="11" creationId="{1018725B-A88C-41E8-8D6A-44DF7A9F132D}"/>
          </ac:spMkLst>
        </pc:spChg>
        <pc:spChg chg="del">
          <ac:chgData name="Liang, Meijing" userId="6efff2dc-430d-4cc6-a4b6-42a56efc7c4e" providerId="ADAL" clId="{860D7F16-461B-4244-9720-41A8DDD5BEEE}" dt="2023-01-12T22:47:12.484" v="514" actId="478"/>
          <ac:spMkLst>
            <pc:docMk/>
            <pc:sldMk cId="1775124906" sldId="288"/>
            <ac:spMk id="12" creationId="{C06C2114-7A69-43E0-801C-F0779B58AF15}"/>
          </ac:spMkLst>
        </pc:spChg>
        <pc:spChg chg="add del mod">
          <ac:chgData name="Liang, Meijing" userId="6efff2dc-430d-4cc6-a4b6-42a56efc7c4e" providerId="ADAL" clId="{860D7F16-461B-4244-9720-41A8DDD5BEEE}" dt="2023-01-12T22:47:15.377" v="515" actId="478"/>
          <ac:spMkLst>
            <pc:docMk/>
            <pc:sldMk cId="1775124906" sldId="288"/>
            <ac:spMk id="15" creationId="{9D21569C-513F-833A-162D-48C4C226C654}"/>
          </ac:spMkLst>
        </pc:spChg>
        <pc:spChg chg="add del mod">
          <ac:chgData name="Liang, Meijing" userId="6efff2dc-430d-4cc6-a4b6-42a56efc7c4e" providerId="ADAL" clId="{860D7F16-461B-4244-9720-41A8DDD5BEEE}" dt="2023-01-12T22:47:21.654" v="517" actId="478"/>
          <ac:spMkLst>
            <pc:docMk/>
            <pc:sldMk cId="1775124906" sldId="288"/>
            <ac:spMk id="17" creationId="{A25F6312-36FD-F54C-6360-80EA4E8675B4}"/>
          </ac:spMkLst>
        </pc:spChg>
        <pc:spChg chg="add mod">
          <ac:chgData name="Liang, Meijing" userId="6efff2dc-430d-4cc6-a4b6-42a56efc7c4e" providerId="ADAL" clId="{860D7F16-461B-4244-9720-41A8DDD5BEEE}" dt="2023-01-13T00:19:54.162" v="1388" actId="207"/>
          <ac:spMkLst>
            <pc:docMk/>
            <pc:sldMk cId="1775124906" sldId="288"/>
            <ac:spMk id="18" creationId="{D4E040AE-6E4F-AC4E-41F4-FD906D55E063}"/>
          </ac:spMkLst>
        </pc:spChg>
        <pc:spChg chg="add mod">
          <ac:chgData name="Liang, Meijing" userId="6efff2dc-430d-4cc6-a4b6-42a56efc7c4e" providerId="ADAL" clId="{860D7F16-461B-4244-9720-41A8DDD5BEEE}" dt="2023-01-13T04:49:10.746" v="1692" actId="1076"/>
          <ac:spMkLst>
            <pc:docMk/>
            <pc:sldMk cId="1775124906" sldId="288"/>
            <ac:spMk id="19" creationId="{2BE3C138-D8D2-6529-2D1F-13B2EF5A31B5}"/>
          </ac:spMkLst>
        </pc:spChg>
        <pc:picChg chg="add mod">
          <ac:chgData name="Liang, Meijing" userId="6efff2dc-430d-4cc6-a4b6-42a56efc7c4e" providerId="ADAL" clId="{860D7F16-461B-4244-9720-41A8DDD5BEEE}" dt="2023-01-13T20:46:54.369" v="2916" actId="1076"/>
          <ac:picMkLst>
            <pc:docMk/>
            <pc:sldMk cId="1775124906" sldId="288"/>
            <ac:picMk id="4" creationId="{5E4E240F-4C20-077A-C941-68011B227268}"/>
          </ac:picMkLst>
        </pc:picChg>
        <pc:picChg chg="add del mod">
          <ac:chgData name="Liang, Meijing" userId="6efff2dc-430d-4cc6-a4b6-42a56efc7c4e" providerId="ADAL" clId="{860D7F16-461B-4244-9720-41A8DDD5BEEE}" dt="2023-01-12T22:23:08.356" v="367" actId="21"/>
          <ac:picMkLst>
            <pc:docMk/>
            <pc:sldMk cId="1775124906" sldId="288"/>
            <ac:picMk id="4" creationId="{AE23EF05-A67E-60C2-76A5-59F1EE764A3E}"/>
          </ac:picMkLst>
        </pc:picChg>
        <pc:picChg chg="add del mod">
          <ac:chgData name="Liang, Meijing" userId="6efff2dc-430d-4cc6-a4b6-42a56efc7c4e" providerId="ADAL" clId="{860D7F16-461B-4244-9720-41A8DDD5BEEE}" dt="2023-01-13T21:02:41.908" v="3130" actId="478"/>
          <ac:picMkLst>
            <pc:docMk/>
            <pc:sldMk cId="1775124906" sldId="288"/>
            <ac:picMk id="11" creationId="{E37B8C87-2C65-F50A-E0F5-12D7A81123B9}"/>
          </ac:picMkLst>
        </pc:picChg>
        <pc:picChg chg="add del mod">
          <ac:chgData name="Liang, Meijing" userId="6efff2dc-430d-4cc6-a4b6-42a56efc7c4e" providerId="ADAL" clId="{860D7F16-461B-4244-9720-41A8DDD5BEEE}" dt="2023-01-12T22:23:23.427" v="373" actId="21"/>
          <ac:picMkLst>
            <pc:docMk/>
            <pc:sldMk cId="1775124906" sldId="288"/>
            <ac:picMk id="13" creationId="{6535E48E-5AB2-82B3-2491-D65C153D2420}"/>
          </ac:picMkLst>
        </pc:picChg>
        <pc:picChg chg="add del mod">
          <ac:chgData name="Liang, Meijing" userId="6efff2dc-430d-4cc6-a4b6-42a56efc7c4e" providerId="ADAL" clId="{860D7F16-461B-4244-9720-41A8DDD5BEEE}" dt="2023-01-13T05:39:16.425" v="2044" actId="478"/>
          <ac:picMkLst>
            <pc:docMk/>
            <pc:sldMk cId="1775124906" sldId="288"/>
            <ac:picMk id="20" creationId="{5D211BD5-D854-4ECA-72BF-7410FF66B3ED}"/>
          </ac:picMkLst>
        </pc:picChg>
      </pc:sldChg>
      <pc:sldChg chg="add del">
        <pc:chgData name="Liang, Meijing" userId="6efff2dc-430d-4cc6-a4b6-42a56efc7c4e" providerId="ADAL" clId="{860D7F16-461B-4244-9720-41A8DDD5BEEE}" dt="2023-01-13T11:29:46.457" v="2422" actId="2696"/>
        <pc:sldMkLst>
          <pc:docMk/>
          <pc:sldMk cId="1801800896" sldId="296"/>
        </pc:sldMkLst>
      </pc:sldChg>
      <pc:sldChg chg="addSp modSp mod">
        <pc:chgData name="Liang, Meijing" userId="6efff2dc-430d-4cc6-a4b6-42a56efc7c4e" providerId="ADAL" clId="{860D7F16-461B-4244-9720-41A8DDD5BEEE}" dt="2023-01-13T20:27:59.313" v="2904" actId="404"/>
        <pc:sldMkLst>
          <pc:docMk/>
          <pc:sldMk cId="2281914008" sldId="299"/>
        </pc:sldMkLst>
        <pc:spChg chg="mod">
          <ac:chgData name="Liang, Meijing" userId="6efff2dc-430d-4cc6-a4b6-42a56efc7c4e" providerId="ADAL" clId="{860D7F16-461B-4244-9720-41A8DDD5BEEE}" dt="2023-01-13T06:31:43.109" v="2279" actId="403"/>
          <ac:spMkLst>
            <pc:docMk/>
            <pc:sldMk cId="2281914008" sldId="299"/>
            <ac:spMk id="2" creationId="{7E37BB13-4AF5-4C37-A4E4-C8EBF618E4D4}"/>
          </ac:spMkLst>
        </pc:spChg>
        <pc:spChg chg="mod">
          <ac:chgData name="Liang, Meijing" userId="6efff2dc-430d-4cc6-a4b6-42a56efc7c4e" providerId="ADAL" clId="{860D7F16-461B-4244-9720-41A8DDD5BEEE}" dt="2023-01-13T00:23:27.488" v="1423" actId="1076"/>
          <ac:spMkLst>
            <pc:docMk/>
            <pc:sldMk cId="2281914008" sldId="299"/>
            <ac:spMk id="5" creationId="{F70419B2-F393-4213-A2F2-54D877B3EE40}"/>
          </ac:spMkLst>
        </pc:spChg>
        <pc:spChg chg="mod">
          <ac:chgData name="Liang, Meijing" userId="6efff2dc-430d-4cc6-a4b6-42a56efc7c4e" providerId="ADAL" clId="{860D7F16-461B-4244-9720-41A8DDD5BEEE}" dt="2023-01-13T00:23:27.488" v="1423" actId="1076"/>
          <ac:spMkLst>
            <pc:docMk/>
            <pc:sldMk cId="2281914008" sldId="299"/>
            <ac:spMk id="6" creationId="{FB02A17B-8C7F-4600-9FBE-49BE31E3E1FA}"/>
          </ac:spMkLst>
        </pc:spChg>
        <pc:spChg chg="mod">
          <ac:chgData name="Liang, Meijing" userId="6efff2dc-430d-4cc6-a4b6-42a56efc7c4e" providerId="ADAL" clId="{860D7F16-461B-4244-9720-41A8DDD5BEEE}" dt="2023-01-13T06:33:12.533" v="2289" actId="20577"/>
          <ac:spMkLst>
            <pc:docMk/>
            <pc:sldMk cId="2281914008" sldId="299"/>
            <ac:spMk id="7" creationId="{A83EA85C-EBA3-4B50-86CE-7FD4A374EC95}"/>
          </ac:spMkLst>
        </pc:spChg>
        <pc:spChg chg="mod">
          <ac:chgData name="Liang, Meijing" userId="6efff2dc-430d-4cc6-a4b6-42a56efc7c4e" providerId="ADAL" clId="{860D7F16-461B-4244-9720-41A8DDD5BEEE}" dt="2023-01-13T00:23:27.488" v="1423" actId="1076"/>
          <ac:spMkLst>
            <pc:docMk/>
            <pc:sldMk cId="2281914008" sldId="299"/>
            <ac:spMk id="8" creationId="{107A6D8A-72F9-4BD4-A4AE-69013301D93C}"/>
          </ac:spMkLst>
        </pc:spChg>
        <pc:spChg chg="mod">
          <ac:chgData name="Liang, Meijing" userId="6efff2dc-430d-4cc6-a4b6-42a56efc7c4e" providerId="ADAL" clId="{860D7F16-461B-4244-9720-41A8DDD5BEEE}" dt="2023-01-13T20:27:30.696" v="2901" actId="113"/>
          <ac:spMkLst>
            <pc:docMk/>
            <pc:sldMk cId="2281914008" sldId="299"/>
            <ac:spMk id="9" creationId="{8C01D04F-A541-4735-B655-9BDF5313C65C}"/>
          </ac:spMkLst>
        </pc:spChg>
        <pc:spChg chg="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0" creationId="{B3247631-4CDA-4DAE-BFB7-19E0E06A3FEC}"/>
          </ac:spMkLst>
        </pc:spChg>
        <pc:spChg chg="mod">
          <ac:chgData name="Liang, Meijing" userId="6efff2dc-430d-4cc6-a4b6-42a56efc7c4e" providerId="ADAL" clId="{860D7F16-461B-4244-9720-41A8DDD5BEEE}" dt="2023-01-13T20:27:59.313" v="2904" actId="404"/>
          <ac:spMkLst>
            <pc:docMk/>
            <pc:sldMk cId="2281914008" sldId="299"/>
            <ac:spMk id="11" creationId="{44E7FBD4-2705-45F7-AB4F-8925DE1DB8D3}"/>
          </ac:spMkLst>
        </pc:spChg>
        <pc:spChg chg="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2" creationId="{7F67EAD8-DD92-4AEB-8BE7-53E5FA194B44}"/>
          </ac:spMkLst>
        </pc:spChg>
        <pc:spChg chg="add 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4" creationId="{4F5CDC4F-C71B-4644-4BB0-CE28E1D8A46B}"/>
          </ac:spMkLst>
        </pc:spChg>
        <pc:spChg chg="add 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5" creationId="{060938DF-798A-8D6F-DB53-015A3C4399F6}"/>
          </ac:spMkLst>
        </pc:spChg>
        <pc:spChg chg="add 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6" creationId="{352764FD-2962-4188-CFA0-6984F62E9D31}"/>
          </ac:spMkLst>
        </pc:spChg>
        <pc:spChg chg="add 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7" creationId="{1066C102-BD48-D109-1B81-CFFF7A52AC31}"/>
          </ac:spMkLst>
        </pc:spChg>
        <pc:spChg chg="add mod">
          <ac:chgData name="Liang, Meijing" userId="6efff2dc-430d-4cc6-a4b6-42a56efc7c4e" providerId="ADAL" clId="{860D7F16-461B-4244-9720-41A8DDD5BEEE}" dt="2023-01-13T00:23:46.645" v="1437" actId="1038"/>
          <ac:spMkLst>
            <pc:docMk/>
            <pc:sldMk cId="2281914008" sldId="299"/>
            <ac:spMk id="18" creationId="{BECB4E70-38E6-B566-5020-5A0198D348D0}"/>
          </ac:spMkLst>
        </pc:spChg>
        <pc:spChg chg="add mod">
          <ac:chgData name="Liang, Meijing" userId="6efff2dc-430d-4cc6-a4b6-42a56efc7c4e" providerId="ADAL" clId="{860D7F16-461B-4244-9720-41A8DDD5BEEE}" dt="2023-01-13T03:28:23.373" v="1528" actId="207"/>
          <ac:spMkLst>
            <pc:docMk/>
            <pc:sldMk cId="2281914008" sldId="299"/>
            <ac:spMk id="19" creationId="{069FB549-0520-D6C5-54AF-6379A4FEB6F2}"/>
          </ac:spMkLst>
        </pc:spChg>
      </pc:sldChg>
      <pc:sldChg chg="add del">
        <pc:chgData name="Liang, Meijing" userId="6efff2dc-430d-4cc6-a4b6-42a56efc7c4e" providerId="ADAL" clId="{860D7F16-461B-4244-9720-41A8DDD5BEEE}" dt="2023-01-13T11:29:46.446" v="2420" actId="2696"/>
        <pc:sldMkLst>
          <pc:docMk/>
          <pc:sldMk cId="4157924798" sldId="300"/>
        </pc:sldMkLst>
      </pc:sldChg>
      <pc:sldChg chg="addSp delSp modSp mod modAnim">
        <pc:chgData name="Liang, Meijing" userId="6efff2dc-430d-4cc6-a4b6-42a56efc7c4e" providerId="ADAL" clId="{860D7F16-461B-4244-9720-41A8DDD5BEEE}" dt="2023-01-13T10:01:43.222" v="2416" actId="208"/>
        <pc:sldMkLst>
          <pc:docMk/>
          <pc:sldMk cId="2046660791" sldId="301"/>
        </pc:sldMkLst>
        <pc:spChg chg="mod">
          <ac:chgData name="Liang, Meijing" userId="6efff2dc-430d-4cc6-a4b6-42a56efc7c4e" providerId="ADAL" clId="{860D7F16-461B-4244-9720-41A8DDD5BEEE}" dt="2023-01-13T10:01:18.937" v="2413" actId="1076"/>
          <ac:spMkLst>
            <pc:docMk/>
            <pc:sldMk cId="2046660791" sldId="301"/>
            <ac:spMk id="2" creationId="{C84385A1-7907-466F-B4A3-C69B010594EC}"/>
          </ac:spMkLst>
        </pc:spChg>
        <pc:spChg chg="del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3" creationId="{12B414F9-DCDA-42C7-9094-5A64C27E3257}"/>
          </ac:spMkLst>
        </pc:spChg>
        <pc:spChg chg="del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4" creationId="{E9A45E72-311B-492D-8FFD-649E1B032082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5" creationId="{D2774C6C-B6EA-48B8-9D61-F4F5BEA9A8B1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6" creationId="{FB347867-02E8-444A-AA60-F23429050270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7" creationId="{BC52C56A-D7BB-4B81-B9A1-4E5E93A9A733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8" creationId="{D56C7F9C-E2D0-4742-A4BF-078450A6F650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9" creationId="{6A22EE9E-DC5B-423D-A43D-F003576C11B8}"/>
          </ac:spMkLst>
        </pc:spChg>
        <pc:spChg chg="del">
          <ac:chgData name="Liang, Meijing" userId="6efff2dc-430d-4cc6-a4b6-42a56efc7c4e" providerId="ADAL" clId="{860D7F16-461B-4244-9720-41A8DDD5BEEE}" dt="2023-01-13T00:25:24.400" v="1441" actId="478"/>
          <ac:spMkLst>
            <pc:docMk/>
            <pc:sldMk cId="2046660791" sldId="301"/>
            <ac:spMk id="11" creationId="{426F0BE6-4D11-4FF7-9D29-55D5CF3BFA38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12" creationId="{F806C5EF-DCBD-15AA-999F-C8DED64D705A}"/>
          </ac:spMkLst>
        </pc:spChg>
        <pc:spChg chg="del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14" creationId="{2C3A17A7-B59A-4E68-9B7D-4FD6F57E768F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15" creationId="{F78F0FF8-2B0F-96B7-705C-3A8904CF6B48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17" creationId="{86634DFB-137D-B89B-B0E7-B88B5D03E28B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19" creationId="{592F2B5E-58FC-03CD-18BF-3499ED12942B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21" creationId="{846405A8-5900-2D50-104E-D9E271333E0C}"/>
          </ac:spMkLst>
        </pc:spChg>
        <pc:spChg chg="add del mod">
          <ac:chgData name="Liang, Meijing" userId="6efff2dc-430d-4cc6-a4b6-42a56efc7c4e" providerId="ADAL" clId="{860D7F16-461B-4244-9720-41A8DDD5BEEE}" dt="2023-01-13T00:25:28.960" v="1442" actId="478"/>
          <ac:spMkLst>
            <pc:docMk/>
            <pc:sldMk cId="2046660791" sldId="301"/>
            <ac:spMk id="23" creationId="{BC545089-F261-3208-7AF9-9945C16E1EE9}"/>
          </ac:spMkLst>
        </pc:spChg>
        <pc:spChg chg="add mod">
          <ac:chgData name="Liang, Meijing" userId="6efff2dc-430d-4cc6-a4b6-42a56efc7c4e" providerId="ADAL" clId="{860D7F16-461B-4244-9720-41A8DDD5BEEE}" dt="2023-01-13T10:01:14.187" v="2412" actId="1076"/>
          <ac:spMkLst>
            <pc:docMk/>
            <pc:sldMk cId="2046660791" sldId="301"/>
            <ac:spMk id="28" creationId="{7D096C0F-55D9-5E19-87C7-916ED90F51B8}"/>
          </ac:spMkLst>
        </pc:spChg>
        <pc:picChg chg="add mod">
          <ac:chgData name="Liang, Meijing" userId="6efff2dc-430d-4cc6-a4b6-42a56efc7c4e" providerId="ADAL" clId="{860D7F16-461B-4244-9720-41A8DDD5BEEE}" dt="2023-01-13T10:01:14.187" v="2412" actId="1076"/>
          <ac:picMkLst>
            <pc:docMk/>
            <pc:sldMk cId="2046660791" sldId="301"/>
            <ac:picMk id="24" creationId="{7BF8DE54-2E43-4E59-78A3-62FDD6792E06}"/>
          </ac:picMkLst>
        </pc:picChg>
        <pc:picChg chg="add mod modCrop">
          <ac:chgData name="Liang, Meijing" userId="6efff2dc-430d-4cc6-a4b6-42a56efc7c4e" providerId="ADAL" clId="{860D7F16-461B-4244-9720-41A8DDD5BEEE}" dt="2023-01-13T10:01:14.187" v="2412" actId="1076"/>
          <ac:picMkLst>
            <pc:docMk/>
            <pc:sldMk cId="2046660791" sldId="301"/>
            <ac:picMk id="25" creationId="{E04DC907-0840-45EE-FC5F-6578E1B7F5D9}"/>
          </ac:picMkLst>
        </pc:picChg>
        <pc:picChg chg="add mod modCrop">
          <ac:chgData name="Liang, Meijing" userId="6efff2dc-430d-4cc6-a4b6-42a56efc7c4e" providerId="ADAL" clId="{860D7F16-461B-4244-9720-41A8DDD5BEEE}" dt="2023-01-13T10:01:14.187" v="2412" actId="1076"/>
          <ac:picMkLst>
            <pc:docMk/>
            <pc:sldMk cId="2046660791" sldId="301"/>
            <ac:picMk id="26" creationId="{98064A99-B40E-A10A-B4E6-E6D749F38C1E}"/>
          </ac:picMkLst>
        </pc:picChg>
        <pc:picChg chg="add mod modCrop">
          <ac:chgData name="Liang, Meijing" userId="6efff2dc-430d-4cc6-a4b6-42a56efc7c4e" providerId="ADAL" clId="{860D7F16-461B-4244-9720-41A8DDD5BEEE}" dt="2023-01-13T10:01:14.187" v="2412" actId="1076"/>
          <ac:picMkLst>
            <pc:docMk/>
            <pc:sldMk cId="2046660791" sldId="301"/>
            <ac:picMk id="27" creationId="{8F7E517A-235D-9E01-CC79-EBA50251A593}"/>
          </ac:picMkLst>
        </pc:picChg>
        <pc:picChg chg="add mod">
          <ac:chgData name="Liang, Meijing" userId="6efff2dc-430d-4cc6-a4b6-42a56efc7c4e" providerId="ADAL" clId="{860D7F16-461B-4244-9720-41A8DDD5BEEE}" dt="2023-01-13T10:01:43.222" v="2416" actId="208"/>
          <ac:picMkLst>
            <pc:docMk/>
            <pc:sldMk cId="2046660791" sldId="301"/>
            <ac:picMk id="29" creationId="{941D8D77-B6AA-19EA-62A1-03C0B4D948E7}"/>
          </ac:picMkLst>
        </pc:picChg>
      </pc:sldChg>
      <pc:sldChg chg="addSp delSp modSp mod ord">
        <pc:chgData name="Liang, Meijing" userId="6efff2dc-430d-4cc6-a4b6-42a56efc7c4e" providerId="ADAL" clId="{860D7F16-461B-4244-9720-41A8DDD5BEEE}" dt="2023-01-13T20:26:54.976" v="2898" actId="1076"/>
        <pc:sldMkLst>
          <pc:docMk/>
          <pc:sldMk cId="1577529255" sldId="303"/>
        </pc:sldMkLst>
        <pc:spChg chg="mod">
          <ac:chgData name="Liang, Meijing" userId="6efff2dc-430d-4cc6-a4b6-42a56efc7c4e" providerId="ADAL" clId="{860D7F16-461B-4244-9720-41A8DDD5BEEE}" dt="2023-01-13T20:26:54.976" v="2898" actId="1076"/>
          <ac:spMkLst>
            <pc:docMk/>
            <pc:sldMk cId="1577529255" sldId="303"/>
            <ac:spMk id="2" creationId="{8A4E0A63-A388-49B1-A04E-27CE9BD622EF}"/>
          </ac:spMkLst>
        </pc:spChg>
        <pc:spChg chg="del">
          <ac:chgData name="Liang, Meijing" userId="6efff2dc-430d-4cc6-a4b6-42a56efc7c4e" providerId="ADAL" clId="{860D7F16-461B-4244-9720-41A8DDD5BEEE}" dt="2023-01-12T23:13:19.879" v="809" actId="478"/>
          <ac:spMkLst>
            <pc:docMk/>
            <pc:sldMk cId="1577529255" sldId="303"/>
            <ac:spMk id="5" creationId="{06E82690-B145-4D4F-B2D1-0B2A8C50FD71}"/>
          </ac:spMkLst>
        </pc:spChg>
        <pc:spChg chg="del">
          <ac:chgData name="Liang, Meijing" userId="6efff2dc-430d-4cc6-a4b6-42a56efc7c4e" providerId="ADAL" clId="{860D7F16-461B-4244-9720-41A8DDD5BEEE}" dt="2023-01-12T23:13:19.879" v="809" actId="478"/>
          <ac:spMkLst>
            <pc:docMk/>
            <pc:sldMk cId="1577529255" sldId="303"/>
            <ac:spMk id="6" creationId="{7640DF9D-0C9E-4C5D-9635-6B4DE10CCEE5}"/>
          </ac:spMkLst>
        </pc:spChg>
        <pc:spChg chg="del">
          <ac:chgData name="Liang, Meijing" userId="6efff2dc-430d-4cc6-a4b6-42a56efc7c4e" providerId="ADAL" clId="{860D7F16-461B-4244-9720-41A8DDD5BEEE}" dt="2023-01-12T23:13:19.879" v="809" actId="478"/>
          <ac:spMkLst>
            <pc:docMk/>
            <pc:sldMk cId="1577529255" sldId="303"/>
            <ac:spMk id="7" creationId="{40297407-CE4E-4284-879D-AEC395713625}"/>
          </ac:spMkLst>
        </pc:spChg>
        <pc:spChg chg="del">
          <ac:chgData name="Liang, Meijing" userId="6efff2dc-430d-4cc6-a4b6-42a56efc7c4e" providerId="ADAL" clId="{860D7F16-461B-4244-9720-41A8DDD5BEEE}" dt="2023-01-12T23:13:14.560" v="807" actId="478"/>
          <ac:spMkLst>
            <pc:docMk/>
            <pc:sldMk cId="1577529255" sldId="303"/>
            <ac:spMk id="8" creationId="{F5C3A7BE-F7FC-4942-A31A-491A8A806103}"/>
          </ac:spMkLst>
        </pc:spChg>
        <pc:spChg chg="del">
          <ac:chgData name="Liang, Meijing" userId="6efff2dc-430d-4cc6-a4b6-42a56efc7c4e" providerId="ADAL" clId="{860D7F16-461B-4244-9720-41A8DDD5BEEE}" dt="2023-01-12T23:13:14.560" v="807" actId="478"/>
          <ac:spMkLst>
            <pc:docMk/>
            <pc:sldMk cId="1577529255" sldId="303"/>
            <ac:spMk id="9" creationId="{95CCE699-03D1-4642-B46A-B14EF17DA183}"/>
          </ac:spMkLst>
        </pc:spChg>
        <pc:spChg chg="del">
          <ac:chgData name="Liang, Meijing" userId="6efff2dc-430d-4cc6-a4b6-42a56efc7c4e" providerId="ADAL" clId="{860D7F16-461B-4244-9720-41A8DDD5BEEE}" dt="2023-01-12T23:13:14.560" v="807" actId="478"/>
          <ac:spMkLst>
            <pc:docMk/>
            <pc:sldMk cId="1577529255" sldId="303"/>
            <ac:spMk id="10" creationId="{BC1DF189-6F2F-4C21-88CC-C82D3D0D147B}"/>
          </ac:spMkLst>
        </pc:spChg>
        <pc:spChg chg="add del mod">
          <ac:chgData name="Liang, Meijing" userId="6efff2dc-430d-4cc6-a4b6-42a56efc7c4e" providerId="ADAL" clId="{860D7F16-461B-4244-9720-41A8DDD5BEEE}" dt="2023-01-12T23:13:10.747" v="806" actId="478"/>
          <ac:spMkLst>
            <pc:docMk/>
            <pc:sldMk cId="1577529255" sldId="303"/>
            <ac:spMk id="11" creationId="{7350F1DE-DF7B-B6A2-88B9-7C16474EEF9B}"/>
          </ac:spMkLst>
        </pc:spChg>
        <pc:spChg chg="add del mod">
          <ac:chgData name="Liang, Meijing" userId="6efff2dc-430d-4cc6-a4b6-42a56efc7c4e" providerId="ADAL" clId="{860D7F16-461B-4244-9720-41A8DDD5BEEE}" dt="2023-01-12T23:13:10.747" v="806" actId="478"/>
          <ac:spMkLst>
            <pc:docMk/>
            <pc:sldMk cId="1577529255" sldId="303"/>
            <ac:spMk id="13" creationId="{11916498-9A7E-28CE-9DED-568369B8DF85}"/>
          </ac:spMkLst>
        </pc:spChg>
        <pc:spChg chg="add del mod">
          <ac:chgData name="Liang, Meijing" userId="6efff2dc-430d-4cc6-a4b6-42a56efc7c4e" providerId="ADAL" clId="{860D7F16-461B-4244-9720-41A8DDD5BEEE}" dt="2023-01-12T23:13:10.747" v="806" actId="478"/>
          <ac:spMkLst>
            <pc:docMk/>
            <pc:sldMk cId="1577529255" sldId="303"/>
            <ac:spMk id="15" creationId="{94C44E5B-A7EA-C70B-CC3C-87FCB0D26C10}"/>
          </ac:spMkLst>
        </pc:spChg>
        <pc:spChg chg="add del mod">
          <ac:chgData name="Liang, Meijing" userId="6efff2dc-430d-4cc6-a4b6-42a56efc7c4e" providerId="ADAL" clId="{860D7F16-461B-4244-9720-41A8DDD5BEEE}" dt="2023-01-12T23:13:17.451" v="808" actId="478"/>
          <ac:spMkLst>
            <pc:docMk/>
            <pc:sldMk cId="1577529255" sldId="303"/>
            <ac:spMk id="17" creationId="{AA1BDD0E-DF86-8A53-C84B-281A056BD2AE}"/>
          </ac:spMkLst>
        </pc:spChg>
        <pc:spChg chg="add del mod">
          <ac:chgData name="Liang, Meijing" userId="6efff2dc-430d-4cc6-a4b6-42a56efc7c4e" providerId="ADAL" clId="{860D7F16-461B-4244-9720-41A8DDD5BEEE}" dt="2023-01-12T23:13:17.451" v="808" actId="478"/>
          <ac:spMkLst>
            <pc:docMk/>
            <pc:sldMk cId="1577529255" sldId="303"/>
            <ac:spMk id="19" creationId="{B3F03E1A-4CB0-AE3B-101E-A0E2D4E8D81C}"/>
          </ac:spMkLst>
        </pc:spChg>
        <pc:spChg chg="add del mod">
          <ac:chgData name="Liang, Meijing" userId="6efff2dc-430d-4cc6-a4b6-42a56efc7c4e" providerId="ADAL" clId="{860D7F16-461B-4244-9720-41A8DDD5BEEE}" dt="2023-01-12T23:13:17.451" v="808" actId="478"/>
          <ac:spMkLst>
            <pc:docMk/>
            <pc:sldMk cId="1577529255" sldId="303"/>
            <ac:spMk id="21" creationId="{3F14F4EA-23B7-5180-53CD-5D53F04D0C86}"/>
          </ac:spMkLst>
        </pc:spChg>
        <pc:spChg chg="add del mod">
          <ac:chgData name="Liang, Meijing" userId="6efff2dc-430d-4cc6-a4b6-42a56efc7c4e" providerId="ADAL" clId="{860D7F16-461B-4244-9720-41A8DDD5BEEE}" dt="2023-01-12T23:13:22.570" v="810" actId="478"/>
          <ac:spMkLst>
            <pc:docMk/>
            <pc:sldMk cId="1577529255" sldId="303"/>
            <ac:spMk id="23" creationId="{5D22A47A-52AF-2D02-3338-51E74DA4656B}"/>
          </ac:spMkLst>
        </pc:spChg>
        <pc:spChg chg="add del mod">
          <ac:chgData name="Liang, Meijing" userId="6efff2dc-430d-4cc6-a4b6-42a56efc7c4e" providerId="ADAL" clId="{860D7F16-461B-4244-9720-41A8DDD5BEEE}" dt="2023-01-12T23:13:22.570" v="810" actId="478"/>
          <ac:spMkLst>
            <pc:docMk/>
            <pc:sldMk cId="1577529255" sldId="303"/>
            <ac:spMk id="25" creationId="{5020D769-62D1-1248-2132-7B78C4F7FF64}"/>
          </ac:spMkLst>
        </pc:spChg>
        <pc:spChg chg="add del mod">
          <ac:chgData name="Liang, Meijing" userId="6efff2dc-430d-4cc6-a4b6-42a56efc7c4e" providerId="ADAL" clId="{860D7F16-461B-4244-9720-41A8DDD5BEEE}" dt="2023-01-12T23:13:22.570" v="810" actId="478"/>
          <ac:spMkLst>
            <pc:docMk/>
            <pc:sldMk cId="1577529255" sldId="303"/>
            <ac:spMk id="27" creationId="{DDC7C823-1C54-EF53-4936-72443AE4EB0F}"/>
          </ac:spMkLst>
        </pc:spChg>
        <pc:spChg chg="add del mod">
          <ac:chgData name="Liang, Meijing" userId="6efff2dc-430d-4cc6-a4b6-42a56efc7c4e" providerId="ADAL" clId="{860D7F16-461B-4244-9720-41A8DDD5BEEE}" dt="2023-01-12T23:14:32.592" v="848"/>
          <ac:spMkLst>
            <pc:docMk/>
            <pc:sldMk cId="1577529255" sldId="303"/>
            <ac:spMk id="28" creationId="{8699AC2A-E058-FD14-A6C7-88A972B130C0}"/>
          </ac:spMkLst>
        </pc:spChg>
        <pc:spChg chg="add mod">
          <ac:chgData name="Liang, Meijing" userId="6efff2dc-430d-4cc6-a4b6-42a56efc7c4e" providerId="ADAL" clId="{860D7F16-461B-4244-9720-41A8DDD5BEEE}" dt="2023-01-12T23:16:03.011" v="884" actId="114"/>
          <ac:spMkLst>
            <pc:docMk/>
            <pc:sldMk cId="1577529255" sldId="303"/>
            <ac:spMk id="29" creationId="{AE205A2F-0BBA-78BB-B581-7AA0C09FE056}"/>
          </ac:spMkLst>
        </pc:spChg>
        <pc:spChg chg="add mod">
          <ac:chgData name="Liang, Meijing" userId="6efff2dc-430d-4cc6-a4b6-42a56efc7c4e" providerId="ADAL" clId="{860D7F16-461B-4244-9720-41A8DDD5BEEE}" dt="2023-01-12T23:16:03.011" v="884" actId="114"/>
          <ac:spMkLst>
            <pc:docMk/>
            <pc:sldMk cId="1577529255" sldId="303"/>
            <ac:spMk id="30" creationId="{E9B0175F-B2AD-90FA-FB4A-38A2C3EED24B}"/>
          </ac:spMkLst>
        </pc:spChg>
        <pc:spChg chg="add mod">
          <ac:chgData name="Liang, Meijing" userId="6efff2dc-430d-4cc6-a4b6-42a56efc7c4e" providerId="ADAL" clId="{860D7F16-461B-4244-9720-41A8DDD5BEEE}" dt="2023-01-12T23:16:03.011" v="884" actId="114"/>
          <ac:spMkLst>
            <pc:docMk/>
            <pc:sldMk cId="1577529255" sldId="303"/>
            <ac:spMk id="31" creationId="{F5C0DC8A-4742-2C89-18BE-F5945533B99C}"/>
          </ac:spMkLst>
        </pc:spChg>
        <pc:picChg chg="add mod modCrop">
          <ac:chgData name="Liang, Meijing" userId="6efff2dc-430d-4cc6-a4b6-42a56efc7c4e" providerId="ADAL" clId="{860D7F16-461B-4244-9720-41A8DDD5BEEE}" dt="2023-01-12T23:19:56.880" v="899" actId="208"/>
          <ac:picMkLst>
            <pc:docMk/>
            <pc:sldMk cId="1577529255" sldId="303"/>
            <ac:picMk id="36" creationId="{D6029327-D220-328A-F896-26E639734B5E}"/>
          </ac:picMkLst>
        </pc:picChg>
        <pc:picChg chg="del">
          <ac:chgData name="Liang, Meijing" userId="6efff2dc-430d-4cc6-a4b6-42a56efc7c4e" providerId="ADAL" clId="{860D7F16-461B-4244-9720-41A8DDD5BEEE}" dt="2023-01-12T23:13:05.886" v="805" actId="478"/>
          <ac:picMkLst>
            <pc:docMk/>
            <pc:sldMk cId="1577529255" sldId="303"/>
            <ac:picMk id="69" creationId="{A9A23FC7-EAC6-43DD-A4F6-0BF937BF6FBA}"/>
          </ac:picMkLst>
        </pc:picChg>
        <pc:picChg chg="del">
          <ac:chgData name="Liang, Meijing" userId="6efff2dc-430d-4cc6-a4b6-42a56efc7c4e" providerId="ADAL" clId="{860D7F16-461B-4244-9720-41A8DDD5BEEE}" dt="2023-01-12T23:13:05.886" v="805" actId="478"/>
          <ac:picMkLst>
            <pc:docMk/>
            <pc:sldMk cId="1577529255" sldId="303"/>
            <ac:picMk id="82" creationId="{D6F3D77A-EEB6-43C8-A6A3-01C9B69C2072}"/>
          </ac:picMkLst>
        </pc:picChg>
        <pc:picChg chg="del">
          <ac:chgData name="Liang, Meijing" userId="6efff2dc-430d-4cc6-a4b6-42a56efc7c4e" providerId="ADAL" clId="{860D7F16-461B-4244-9720-41A8DDD5BEEE}" dt="2023-01-12T23:13:05.886" v="805" actId="478"/>
          <ac:picMkLst>
            <pc:docMk/>
            <pc:sldMk cId="1577529255" sldId="303"/>
            <ac:picMk id="84" creationId="{28DD844E-E1CA-48AD-A483-B4880D131CD9}"/>
          </ac:picMkLst>
        </pc:picChg>
        <pc:cxnChg chg="add mod">
          <ac:chgData name="Liang, Meijing" userId="6efff2dc-430d-4cc6-a4b6-42a56efc7c4e" providerId="ADAL" clId="{860D7F16-461B-4244-9720-41A8DDD5BEEE}" dt="2023-01-12T23:16:35.808" v="888" actId="14100"/>
          <ac:cxnSpMkLst>
            <pc:docMk/>
            <pc:sldMk cId="1577529255" sldId="303"/>
            <ac:cxnSpMk id="33" creationId="{4254DAD1-26EE-9F8B-C474-2666648CDA06}"/>
          </ac:cxnSpMkLst>
        </pc:cxnChg>
        <pc:cxnChg chg="add mod">
          <ac:chgData name="Liang, Meijing" userId="6efff2dc-430d-4cc6-a4b6-42a56efc7c4e" providerId="ADAL" clId="{860D7F16-461B-4244-9720-41A8DDD5BEEE}" dt="2023-01-12T23:16:43.156" v="890" actId="1076"/>
          <ac:cxnSpMkLst>
            <pc:docMk/>
            <pc:sldMk cId="1577529255" sldId="303"/>
            <ac:cxnSpMk id="35" creationId="{5A80102B-8072-B85A-C325-242DAC5FE24C}"/>
          </ac:cxnSpMkLst>
        </pc:cxnChg>
      </pc:sldChg>
      <pc:sldChg chg="addSp delSp modSp mod">
        <pc:chgData name="Liang, Meijing" userId="6efff2dc-430d-4cc6-a4b6-42a56efc7c4e" providerId="ADAL" clId="{860D7F16-461B-4244-9720-41A8DDD5BEEE}" dt="2023-01-13T00:18:13.804" v="1379" actId="478"/>
        <pc:sldMkLst>
          <pc:docMk/>
          <pc:sldMk cId="1476137269" sldId="304"/>
        </pc:sldMkLst>
        <pc:spChg chg="add del mod">
          <ac:chgData name="Liang, Meijing" userId="6efff2dc-430d-4cc6-a4b6-42a56efc7c4e" providerId="ADAL" clId="{860D7F16-461B-4244-9720-41A8DDD5BEEE}" dt="2023-01-13T00:18:13.804" v="1379" actId="478"/>
          <ac:spMkLst>
            <pc:docMk/>
            <pc:sldMk cId="1476137269" sldId="304"/>
            <ac:spMk id="2" creationId="{983C8427-04F5-8BBD-393A-E7EA0F8012F4}"/>
          </ac:spMkLst>
        </pc:spChg>
      </pc:sldChg>
      <pc:sldChg chg="modSp mod">
        <pc:chgData name="Liang, Meijing" userId="6efff2dc-430d-4cc6-a4b6-42a56efc7c4e" providerId="ADAL" clId="{860D7F16-461B-4244-9720-41A8DDD5BEEE}" dt="2023-01-12T22:48:59.632" v="612" actId="20577"/>
        <pc:sldMkLst>
          <pc:docMk/>
          <pc:sldMk cId="2135673684" sldId="305"/>
        </pc:sldMkLst>
        <pc:spChg chg="mod">
          <ac:chgData name="Liang, Meijing" userId="6efff2dc-430d-4cc6-a4b6-42a56efc7c4e" providerId="ADAL" clId="{860D7F16-461B-4244-9720-41A8DDD5BEEE}" dt="2023-01-12T22:48:59.632" v="612" actId="20577"/>
          <ac:spMkLst>
            <pc:docMk/>
            <pc:sldMk cId="2135673684" sldId="305"/>
            <ac:spMk id="37" creationId="{F8701B31-AB7C-4E0A-952E-ACAC522AF3F8}"/>
          </ac:spMkLst>
        </pc:spChg>
      </pc:sldChg>
      <pc:sldChg chg="addSp modSp mod ord">
        <pc:chgData name="Liang, Meijing" userId="6efff2dc-430d-4cc6-a4b6-42a56efc7c4e" providerId="ADAL" clId="{860D7F16-461B-4244-9720-41A8DDD5BEEE}" dt="2023-01-13T09:34:32.607" v="2407" actId="207"/>
        <pc:sldMkLst>
          <pc:docMk/>
          <pc:sldMk cId="731641844" sldId="308"/>
        </pc:sldMkLst>
        <pc:spChg chg="mod">
          <ac:chgData name="Liang, Meijing" userId="6efff2dc-430d-4cc6-a4b6-42a56efc7c4e" providerId="ADAL" clId="{860D7F16-461B-4244-9720-41A8DDD5BEEE}" dt="2023-01-13T04:03:22.165" v="1535"/>
          <ac:spMkLst>
            <pc:docMk/>
            <pc:sldMk cId="731641844" sldId="308"/>
            <ac:spMk id="2" creationId="{67708C79-A4AC-4B5D-92DF-600737E4D11A}"/>
          </ac:spMkLst>
        </pc:spChg>
        <pc:spChg chg="mod">
          <ac:chgData name="Liang, Meijing" userId="6efff2dc-430d-4cc6-a4b6-42a56efc7c4e" providerId="ADAL" clId="{860D7F16-461B-4244-9720-41A8DDD5BEEE}" dt="2023-01-13T06:27:57.182" v="2190" actId="20577"/>
          <ac:spMkLst>
            <pc:docMk/>
            <pc:sldMk cId="731641844" sldId="308"/>
            <ac:spMk id="3" creationId="{7D779DE4-CAEA-4617-897E-FEC9A2AC2D6A}"/>
          </ac:spMkLst>
        </pc:spChg>
        <pc:spChg chg="mod">
          <ac:chgData name="Liang, Meijing" userId="6efff2dc-430d-4cc6-a4b6-42a56efc7c4e" providerId="ADAL" clId="{860D7F16-461B-4244-9720-41A8DDD5BEEE}" dt="2023-01-13T04:03:22.165" v="1535"/>
          <ac:spMkLst>
            <pc:docMk/>
            <pc:sldMk cId="731641844" sldId="308"/>
            <ac:spMk id="4" creationId="{615C66C5-CF46-4BB3-82CB-5E5DFB9B5498}"/>
          </ac:spMkLst>
        </pc:spChg>
        <pc:spChg chg="add mod">
          <ac:chgData name="Liang, Meijing" userId="6efff2dc-430d-4cc6-a4b6-42a56efc7c4e" providerId="ADAL" clId="{860D7F16-461B-4244-9720-41A8DDD5BEEE}" dt="2023-01-13T05:36:09.388" v="2003" actId="167"/>
          <ac:spMkLst>
            <pc:docMk/>
            <pc:sldMk cId="731641844" sldId="308"/>
            <ac:spMk id="5" creationId="{BEE3BF99-4244-4BB5-747D-7D294A5CF3A8}"/>
          </ac:spMkLst>
        </pc:spChg>
        <pc:spChg chg="mod">
          <ac:chgData name="Liang, Meijing" userId="6efff2dc-430d-4cc6-a4b6-42a56efc7c4e" providerId="ADAL" clId="{860D7F16-461B-4244-9720-41A8DDD5BEEE}" dt="2023-01-13T06:27:28.121" v="2189" actId="20577"/>
          <ac:spMkLst>
            <pc:docMk/>
            <pc:sldMk cId="731641844" sldId="308"/>
            <ac:spMk id="16" creationId="{6833B00A-55B6-4D4D-AE3C-CFF37D65FA50}"/>
          </ac:spMkLst>
        </pc:spChg>
        <pc:spChg chg="mod">
          <ac:chgData name="Liang, Meijing" userId="6efff2dc-430d-4cc6-a4b6-42a56efc7c4e" providerId="ADAL" clId="{860D7F16-461B-4244-9720-41A8DDD5BEEE}" dt="2023-01-13T05:35:38.736" v="1995" actId="1036"/>
          <ac:spMkLst>
            <pc:docMk/>
            <pc:sldMk cId="731641844" sldId="308"/>
            <ac:spMk id="17" creationId="{42B0A734-B5BB-42C2-946F-EC7ABE90A23A}"/>
          </ac:spMkLst>
        </pc:spChg>
        <pc:spChg chg="mod">
          <ac:chgData name="Liang, Meijing" userId="6efff2dc-430d-4cc6-a4b6-42a56efc7c4e" providerId="ADAL" clId="{860D7F16-461B-4244-9720-41A8DDD5BEEE}" dt="2023-01-13T05:33:29.290" v="1909" actId="403"/>
          <ac:spMkLst>
            <pc:docMk/>
            <pc:sldMk cId="731641844" sldId="308"/>
            <ac:spMk id="18" creationId="{C9A7EEBF-BEE2-4555-B5EC-E6F42DCABC49}"/>
          </ac:spMkLst>
        </pc:spChg>
        <pc:spChg chg="mod">
          <ac:chgData name="Liang, Meijing" userId="6efff2dc-430d-4cc6-a4b6-42a56efc7c4e" providerId="ADAL" clId="{860D7F16-461B-4244-9720-41A8DDD5BEEE}" dt="2023-01-13T05:21:59.419" v="1840" actId="20577"/>
          <ac:spMkLst>
            <pc:docMk/>
            <pc:sldMk cId="731641844" sldId="308"/>
            <ac:spMk id="19" creationId="{4B8BE8D6-18EB-4262-B841-22EEAC0B54F3}"/>
          </ac:spMkLst>
        </pc:spChg>
        <pc:spChg chg="mod">
          <ac:chgData name="Liang, Meijing" userId="6efff2dc-430d-4cc6-a4b6-42a56efc7c4e" providerId="ADAL" clId="{860D7F16-461B-4244-9720-41A8DDD5BEEE}" dt="2023-01-13T05:21:54.636" v="1839" actId="20577"/>
          <ac:spMkLst>
            <pc:docMk/>
            <pc:sldMk cId="731641844" sldId="308"/>
            <ac:spMk id="21" creationId="{09DC85FC-A5F4-4451-8D72-37B64A3F5EA0}"/>
          </ac:spMkLst>
        </pc:spChg>
        <pc:spChg chg="mod">
          <ac:chgData name="Liang, Meijing" userId="6efff2dc-430d-4cc6-a4b6-42a56efc7c4e" providerId="ADAL" clId="{860D7F16-461B-4244-9720-41A8DDD5BEEE}" dt="2023-01-13T05:20:57.481" v="1836" actId="1076"/>
          <ac:spMkLst>
            <pc:docMk/>
            <pc:sldMk cId="731641844" sldId="308"/>
            <ac:spMk id="43" creationId="{543672B4-28D9-4792-A8C2-BB242D3770EB}"/>
          </ac:spMkLst>
        </pc:spChg>
        <pc:spChg chg="mod">
          <ac:chgData name="Liang, Meijing" userId="6efff2dc-430d-4cc6-a4b6-42a56efc7c4e" providerId="ADAL" clId="{860D7F16-461B-4244-9720-41A8DDD5BEEE}" dt="2023-01-13T06:27:59.374" v="2192" actId="20577"/>
          <ac:spMkLst>
            <pc:docMk/>
            <pc:sldMk cId="731641844" sldId="308"/>
            <ac:spMk id="54" creationId="{06DACBCE-9D57-4573-95D4-37705F53F35C}"/>
          </ac:spMkLst>
        </pc:spChg>
        <pc:spChg chg="mod">
          <ac:chgData name="Liang, Meijing" userId="6efff2dc-430d-4cc6-a4b6-42a56efc7c4e" providerId="ADAL" clId="{860D7F16-461B-4244-9720-41A8DDD5BEEE}" dt="2023-01-13T04:03:22.165" v="1535"/>
          <ac:spMkLst>
            <pc:docMk/>
            <pc:sldMk cId="731641844" sldId="308"/>
            <ac:spMk id="55" creationId="{C1F1F924-C1EC-4BB5-8224-376BC2BB69C9}"/>
          </ac:spMkLst>
        </pc:spChg>
        <pc:spChg chg="mod">
          <ac:chgData name="Liang, Meijing" userId="6efff2dc-430d-4cc6-a4b6-42a56efc7c4e" providerId="ADAL" clId="{860D7F16-461B-4244-9720-41A8DDD5BEEE}" dt="2023-01-13T04:03:22.165" v="1535"/>
          <ac:spMkLst>
            <pc:docMk/>
            <pc:sldMk cId="731641844" sldId="308"/>
            <ac:spMk id="56" creationId="{93166D88-98DC-449A-8C48-DD727A0D2AE6}"/>
          </ac:spMkLst>
        </pc:spChg>
        <pc:spChg chg="mod">
          <ac:chgData name="Liang, Meijing" userId="6efff2dc-430d-4cc6-a4b6-42a56efc7c4e" providerId="ADAL" clId="{860D7F16-461B-4244-9720-41A8DDD5BEEE}" dt="2023-01-13T05:35:43.085" v="1996" actId="14100"/>
          <ac:spMkLst>
            <pc:docMk/>
            <pc:sldMk cId="731641844" sldId="308"/>
            <ac:spMk id="82" creationId="{D9EC4812-61EE-48AF-8719-45C60242611A}"/>
          </ac:spMkLst>
        </pc:spChg>
        <pc:spChg chg="mod">
          <ac:chgData name="Liang, Meijing" userId="6efff2dc-430d-4cc6-a4b6-42a56efc7c4e" providerId="ADAL" clId="{860D7F16-461B-4244-9720-41A8DDD5BEEE}" dt="2023-01-13T04:03:22.165" v="1535"/>
          <ac:spMkLst>
            <pc:docMk/>
            <pc:sldMk cId="731641844" sldId="308"/>
            <ac:spMk id="148" creationId="{4448F4FF-8F5D-4535-8008-20CDEFD6057F}"/>
          </ac:spMkLst>
        </pc:spChg>
        <pc:graphicFrameChg chg="add mod modGraphic">
          <ac:chgData name="Liang, Meijing" userId="6efff2dc-430d-4cc6-a4b6-42a56efc7c4e" providerId="ADAL" clId="{860D7F16-461B-4244-9720-41A8DDD5BEEE}" dt="2023-01-13T09:34:32.607" v="2407" actId="207"/>
          <ac:graphicFrameMkLst>
            <pc:docMk/>
            <pc:sldMk cId="731641844" sldId="308"/>
            <ac:graphicFrameMk id="6" creationId="{C921779A-F92E-E261-E9AB-7F49AABF4521}"/>
          </ac:graphicFrameMkLst>
        </pc:graphicFrameChg>
      </pc:sldChg>
      <pc:sldChg chg="addSp delSp modSp mod ord">
        <pc:chgData name="Liang, Meijing" userId="6efff2dc-430d-4cc6-a4b6-42a56efc7c4e" providerId="ADAL" clId="{860D7F16-461B-4244-9720-41A8DDD5BEEE}" dt="2023-01-13T20:26:40.092" v="2897" actId="404"/>
        <pc:sldMkLst>
          <pc:docMk/>
          <pc:sldMk cId="3140179507" sldId="310"/>
        </pc:sldMkLst>
        <pc:spChg chg="mod">
          <ac:chgData name="Liang, Meijing" userId="6efff2dc-430d-4cc6-a4b6-42a56efc7c4e" providerId="ADAL" clId="{860D7F16-461B-4244-9720-41A8DDD5BEEE}" dt="2023-01-13T06:30:55.887" v="2271" actId="20577"/>
          <ac:spMkLst>
            <pc:docMk/>
            <pc:sldMk cId="3140179507" sldId="310"/>
            <ac:spMk id="2" creationId="{537E1C88-627C-4655-A4FB-0BB02EDB078A}"/>
          </ac:spMkLst>
        </pc:spChg>
        <pc:spChg chg="del">
          <ac:chgData name="Liang, Meijing" userId="6efff2dc-430d-4cc6-a4b6-42a56efc7c4e" providerId="ADAL" clId="{860D7F16-461B-4244-9720-41A8DDD5BEEE}" dt="2023-01-12T22:54:54.434" v="633" actId="478"/>
          <ac:spMkLst>
            <pc:docMk/>
            <pc:sldMk cId="3140179507" sldId="310"/>
            <ac:spMk id="3" creationId="{9F0C024C-955E-4385-A35A-F3CFF3E3B7D8}"/>
          </ac:spMkLst>
        </pc:spChg>
        <pc:spChg chg="del">
          <ac:chgData name="Liang, Meijing" userId="6efff2dc-430d-4cc6-a4b6-42a56efc7c4e" providerId="ADAL" clId="{860D7F16-461B-4244-9720-41A8DDD5BEEE}" dt="2023-01-12T22:55:07.439" v="639" actId="478"/>
          <ac:spMkLst>
            <pc:docMk/>
            <pc:sldMk cId="3140179507" sldId="310"/>
            <ac:spMk id="6" creationId="{3E9D3DB3-C1BA-4868-A961-5C1E6633B0F9}"/>
          </ac:spMkLst>
        </pc:spChg>
        <pc:spChg chg="del">
          <ac:chgData name="Liang, Meijing" userId="6efff2dc-430d-4cc6-a4b6-42a56efc7c4e" providerId="ADAL" clId="{860D7F16-461B-4244-9720-41A8DDD5BEEE}" dt="2023-01-12T22:55:07.439" v="639" actId="478"/>
          <ac:spMkLst>
            <pc:docMk/>
            <pc:sldMk cId="3140179507" sldId="310"/>
            <ac:spMk id="7" creationId="{A2A6799E-556B-499A-9E05-14516D420BE1}"/>
          </ac:spMkLst>
        </pc:spChg>
        <pc:spChg chg="add del mod">
          <ac:chgData name="Liang, Meijing" userId="6efff2dc-430d-4cc6-a4b6-42a56efc7c4e" providerId="ADAL" clId="{860D7F16-461B-4244-9720-41A8DDD5BEEE}" dt="2023-01-12T22:54:39.865" v="629" actId="478"/>
          <ac:spMkLst>
            <pc:docMk/>
            <pc:sldMk cId="3140179507" sldId="310"/>
            <ac:spMk id="9" creationId="{27BD9019-F95C-0F35-5E89-A2537C948CA7}"/>
          </ac:spMkLst>
        </pc:spChg>
        <pc:spChg chg="add del mod">
          <ac:chgData name="Liang, Meijing" userId="6efff2dc-430d-4cc6-a4b6-42a56efc7c4e" providerId="ADAL" clId="{860D7F16-461B-4244-9720-41A8DDD5BEEE}" dt="2023-01-12T22:54:58.473" v="635" actId="478"/>
          <ac:spMkLst>
            <pc:docMk/>
            <pc:sldMk cId="3140179507" sldId="310"/>
            <ac:spMk id="12" creationId="{6F3AB9D5-FEAA-7F21-CCF2-17F7F939F50D}"/>
          </ac:spMkLst>
        </pc:spChg>
        <pc:spChg chg="add del mod">
          <ac:chgData name="Liang, Meijing" userId="6efff2dc-430d-4cc6-a4b6-42a56efc7c4e" providerId="ADAL" clId="{860D7F16-461B-4244-9720-41A8DDD5BEEE}" dt="2023-01-12T22:55:10.668" v="640" actId="478"/>
          <ac:spMkLst>
            <pc:docMk/>
            <pc:sldMk cId="3140179507" sldId="310"/>
            <ac:spMk id="14" creationId="{F47F7559-6C64-1ABB-C37A-41ECD6BDFCB2}"/>
          </ac:spMkLst>
        </pc:spChg>
        <pc:spChg chg="add del mod">
          <ac:chgData name="Liang, Meijing" userId="6efff2dc-430d-4cc6-a4b6-42a56efc7c4e" providerId="ADAL" clId="{860D7F16-461B-4244-9720-41A8DDD5BEEE}" dt="2023-01-12T22:55:10.668" v="640" actId="478"/>
          <ac:spMkLst>
            <pc:docMk/>
            <pc:sldMk cId="3140179507" sldId="310"/>
            <ac:spMk id="16" creationId="{BDC74AA4-04AC-4789-49EB-C196821A32C2}"/>
          </ac:spMkLst>
        </pc:spChg>
        <pc:spChg chg="add del mod">
          <ac:chgData name="Liang, Meijing" userId="6efff2dc-430d-4cc6-a4b6-42a56efc7c4e" providerId="ADAL" clId="{860D7F16-461B-4244-9720-41A8DDD5BEEE}" dt="2023-01-12T22:55:10.668" v="640" actId="478"/>
          <ac:spMkLst>
            <pc:docMk/>
            <pc:sldMk cId="3140179507" sldId="310"/>
            <ac:spMk id="18" creationId="{51C56510-EBA4-6666-491A-31203FF7C51C}"/>
          </ac:spMkLst>
        </pc:spChg>
        <pc:spChg chg="del">
          <ac:chgData name="Liang, Meijing" userId="6efff2dc-430d-4cc6-a4b6-42a56efc7c4e" providerId="ADAL" clId="{860D7F16-461B-4244-9720-41A8DDD5BEEE}" dt="2023-01-12T22:55:07.439" v="639" actId="478"/>
          <ac:spMkLst>
            <pc:docMk/>
            <pc:sldMk cId="3140179507" sldId="310"/>
            <ac:spMk id="20" creationId="{96A25842-BD20-438E-8C0B-8759A486D435}"/>
          </ac:spMkLst>
        </pc:spChg>
        <pc:spChg chg="add del mod">
          <ac:chgData name="Liang, Meijing" userId="6efff2dc-430d-4cc6-a4b6-42a56efc7c4e" providerId="ADAL" clId="{860D7F16-461B-4244-9720-41A8DDD5BEEE}" dt="2023-01-12T22:55:10.668" v="640" actId="478"/>
          <ac:spMkLst>
            <pc:docMk/>
            <pc:sldMk cId="3140179507" sldId="310"/>
            <ac:spMk id="21" creationId="{99C375BF-7039-1369-06A2-26BE30F02286}"/>
          </ac:spMkLst>
        </pc:spChg>
        <pc:spChg chg="del">
          <ac:chgData name="Liang, Meijing" userId="6efff2dc-430d-4cc6-a4b6-42a56efc7c4e" providerId="ADAL" clId="{860D7F16-461B-4244-9720-41A8DDD5BEEE}" dt="2023-01-12T22:54:56.475" v="634" actId="478"/>
          <ac:spMkLst>
            <pc:docMk/>
            <pc:sldMk cId="3140179507" sldId="310"/>
            <ac:spMk id="22" creationId="{41C0EB39-C787-49D7-A223-0B9A01FCA197}"/>
          </ac:spMkLst>
        </pc:spChg>
        <pc:spChg chg="del">
          <ac:chgData name="Liang, Meijing" userId="6efff2dc-430d-4cc6-a4b6-42a56efc7c4e" providerId="ADAL" clId="{860D7F16-461B-4244-9720-41A8DDD5BEEE}" dt="2023-01-12T22:55:07.439" v="639" actId="478"/>
          <ac:spMkLst>
            <pc:docMk/>
            <pc:sldMk cId="3140179507" sldId="310"/>
            <ac:spMk id="24" creationId="{E8D849D5-F4B3-46F8-8FAA-BFE11319965D}"/>
          </ac:spMkLst>
        </pc:spChg>
        <pc:spChg chg="add mod">
          <ac:chgData name="Liang, Meijing" userId="6efff2dc-430d-4cc6-a4b6-42a56efc7c4e" providerId="ADAL" clId="{860D7F16-461B-4244-9720-41A8DDD5BEEE}" dt="2023-01-13T20:26:40.092" v="2897" actId="404"/>
          <ac:spMkLst>
            <pc:docMk/>
            <pc:sldMk cId="3140179507" sldId="310"/>
            <ac:spMk id="27" creationId="{CE06DD51-A036-A7C3-E5F4-E7BEB0919C9A}"/>
          </ac:spMkLst>
        </pc:spChg>
        <pc:spChg chg="del">
          <ac:chgData name="Liang, Meijing" userId="6efff2dc-430d-4cc6-a4b6-42a56efc7c4e" providerId="ADAL" clId="{860D7F16-461B-4244-9720-41A8DDD5BEEE}" dt="2023-01-12T22:55:07.439" v="639" actId="478"/>
          <ac:spMkLst>
            <pc:docMk/>
            <pc:sldMk cId="3140179507" sldId="310"/>
            <ac:spMk id="41" creationId="{C3CF584F-059A-40C2-93C4-77FF3B60A4B6}"/>
          </ac:spMkLst>
        </pc:spChg>
        <pc:picChg chg="add mod">
          <ac:chgData name="Liang, Meijing" userId="6efff2dc-430d-4cc6-a4b6-42a56efc7c4e" providerId="ADAL" clId="{860D7F16-461B-4244-9720-41A8DDD5BEEE}" dt="2023-01-12T23:20:05.194" v="900" actId="208"/>
          <ac:picMkLst>
            <pc:docMk/>
            <pc:sldMk cId="3140179507" sldId="310"/>
            <ac:picMk id="10" creationId="{BD8D28B4-3E7D-0E5D-9A36-D083025C918D}"/>
          </ac:picMkLst>
        </pc:picChg>
        <pc:picChg chg="add mod">
          <ac:chgData name="Liang, Meijing" userId="6efff2dc-430d-4cc6-a4b6-42a56efc7c4e" providerId="ADAL" clId="{860D7F16-461B-4244-9720-41A8DDD5BEEE}" dt="2023-01-13T00:26:20.115" v="1448" actId="1076"/>
          <ac:picMkLst>
            <pc:docMk/>
            <pc:sldMk cId="3140179507" sldId="310"/>
            <ac:picMk id="23" creationId="{14615080-15FB-4470-2928-A4913B0CBB4C}"/>
          </ac:picMkLst>
        </pc:picChg>
        <pc:picChg chg="add mod">
          <ac:chgData name="Liang, Meijing" userId="6efff2dc-430d-4cc6-a4b6-42a56efc7c4e" providerId="ADAL" clId="{860D7F16-461B-4244-9720-41A8DDD5BEEE}" dt="2023-01-13T00:26:17.449" v="1447" actId="1076"/>
          <ac:picMkLst>
            <pc:docMk/>
            <pc:sldMk cId="3140179507" sldId="310"/>
            <ac:picMk id="25" creationId="{1FEB305B-75EB-2AC9-AFAC-E7D7055DAADE}"/>
          </ac:picMkLst>
        </pc:picChg>
        <pc:picChg chg="del">
          <ac:chgData name="Liang, Meijing" userId="6efff2dc-430d-4cc6-a4b6-42a56efc7c4e" providerId="ADAL" clId="{860D7F16-461B-4244-9720-41A8DDD5BEEE}" dt="2023-01-12T22:54:35.741" v="628" actId="478"/>
          <ac:picMkLst>
            <pc:docMk/>
            <pc:sldMk cId="3140179507" sldId="310"/>
            <ac:picMk id="26" creationId="{78E9C609-F821-48A0-9B18-7D01C77AB3B5}"/>
          </ac:picMkLst>
        </pc:picChg>
        <pc:picChg chg="del">
          <ac:chgData name="Liang, Meijing" userId="6efff2dc-430d-4cc6-a4b6-42a56efc7c4e" providerId="ADAL" clId="{860D7F16-461B-4244-9720-41A8DDD5BEEE}" dt="2023-01-12T22:55:07.439" v="639" actId="478"/>
          <ac:picMkLst>
            <pc:docMk/>
            <pc:sldMk cId="3140179507" sldId="310"/>
            <ac:picMk id="28" creationId="{25E83C3D-3E68-4FDF-A755-9E9D77FE37C4}"/>
          </ac:picMkLst>
        </pc:picChg>
        <pc:picChg chg="del">
          <ac:chgData name="Liang, Meijing" userId="6efff2dc-430d-4cc6-a4b6-42a56efc7c4e" providerId="ADAL" clId="{860D7F16-461B-4244-9720-41A8DDD5BEEE}" dt="2023-01-12T22:55:07.439" v="639" actId="478"/>
          <ac:picMkLst>
            <pc:docMk/>
            <pc:sldMk cId="3140179507" sldId="310"/>
            <ac:picMk id="30" creationId="{A374E7BE-5E60-473E-89A9-F51DD0CE9B1D}"/>
          </ac:picMkLst>
        </pc:picChg>
      </pc:sldChg>
      <pc:sldChg chg="add del">
        <pc:chgData name="Liang, Meijing" userId="6efff2dc-430d-4cc6-a4b6-42a56efc7c4e" providerId="ADAL" clId="{860D7F16-461B-4244-9720-41A8DDD5BEEE}" dt="2023-01-13T06:06:55.040" v="2104" actId="2696"/>
        <pc:sldMkLst>
          <pc:docMk/>
          <pc:sldMk cId="3831300723" sldId="311"/>
        </pc:sldMkLst>
      </pc:sldChg>
      <pc:sldChg chg="addSp delSp modSp add del mod">
        <pc:chgData name="Liang, Meijing" userId="6efff2dc-430d-4cc6-a4b6-42a56efc7c4e" providerId="ADAL" clId="{860D7F16-461B-4244-9720-41A8DDD5BEEE}" dt="2023-01-13T06:24:43.637" v="2141" actId="1076"/>
        <pc:sldMkLst>
          <pc:docMk/>
          <pc:sldMk cId="365988005" sldId="312"/>
        </pc:sldMkLst>
        <pc:spChg chg="mod">
          <ac:chgData name="Liang, Meijing" userId="6efff2dc-430d-4cc6-a4b6-42a56efc7c4e" providerId="ADAL" clId="{860D7F16-461B-4244-9720-41A8DDD5BEEE}" dt="2023-01-13T06:19:39.102" v="2135" actId="1076"/>
          <ac:spMkLst>
            <pc:docMk/>
            <pc:sldMk cId="365988005" sldId="312"/>
            <ac:spMk id="2" creationId="{935C0770-A36E-4500-AA2E-F3DE8416AD1E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4" creationId="{86EFD55C-BF13-445C-838A-107ADC1C0D24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5" creationId="{AB97FAAF-FD5C-4EDE-A2D8-148266453488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6" creationId="{7F0BD43D-EBFD-48E7-A1D3-EB9228D4C58B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7" creationId="{E9C0C8B1-2DBC-40B1-BBA7-7B3D396478A1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8" creationId="{B2F06784-6A30-4941-B70A-A58B611950D4}"/>
          </ac:spMkLst>
        </pc:spChg>
        <pc:spChg chg="add del mod">
          <ac:chgData name="Liang, Meijing" userId="6efff2dc-430d-4cc6-a4b6-42a56efc7c4e" providerId="ADAL" clId="{860D7F16-461B-4244-9720-41A8DDD5BEEE}" dt="2023-01-13T06:07:46.848" v="2122" actId="478"/>
          <ac:spMkLst>
            <pc:docMk/>
            <pc:sldMk cId="365988005" sldId="312"/>
            <ac:spMk id="10" creationId="{2506BF42-970C-8FBF-A679-910319900E1A}"/>
          </ac:spMkLst>
        </pc:spChg>
        <pc:spChg chg="add del mod">
          <ac:chgData name="Liang, Meijing" userId="6efff2dc-430d-4cc6-a4b6-42a56efc7c4e" providerId="ADAL" clId="{860D7F16-461B-4244-9720-41A8DDD5BEEE}" dt="2023-01-13T06:07:46.848" v="2122" actId="478"/>
          <ac:spMkLst>
            <pc:docMk/>
            <pc:sldMk cId="365988005" sldId="312"/>
            <ac:spMk id="12" creationId="{8A2C2607-2647-D023-E4D6-EDB93BBBCB35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14" creationId="{7ED65121-CDE8-4D4F-BDA3-31C3F7E30E0F}"/>
          </ac:spMkLst>
        </pc:spChg>
        <pc:spChg chg="add del mod">
          <ac:chgData name="Liang, Meijing" userId="6efff2dc-430d-4cc6-a4b6-42a56efc7c4e" providerId="ADAL" clId="{860D7F16-461B-4244-9720-41A8DDD5BEEE}" dt="2023-01-13T06:07:46.848" v="2122" actId="478"/>
          <ac:spMkLst>
            <pc:docMk/>
            <pc:sldMk cId="365988005" sldId="312"/>
            <ac:spMk id="15" creationId="{B831E140-7E57-5687-D244-0D68ABC29570}"/>
          </ac:spMkLst>
        </pc:spChg>
        <pc:spChg chg="add del mod">
          <ac:chgData name="Liang, Meijing" userId="6efff2dc-430d-4cc6-a4b6-42a56efc7c4e" providerId="ADAL" clId="{860D7F16-461B-4244-9720-41A8DDD5BEEE}" dt="2023-01-13T06:07:46.848" v="2122" actId="478"/>
          <ac:spMkLst>
            <pc:docMk/>
            <pc:sldMk cId="365988005" sldId="312"/>
            <ac:spMk id="17" creationId="{4793912B-F7C3-C22D-8CF7-75B277F36055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21" creationId="{AD213F40-319F-48D4-B671-51D806C017DB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23" creationId="{04537644-11DD-456E-9CB9-07E65B9D639A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25" creationId="{44E08925-138F-4068-9329-D6D44E600B83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27" creationId="{7DD26C85-1F6D-4245-B567-36563414B426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29" creationId="{5BA97092-809F-47A9-8249-3B3B8444B091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31" creationId="{6EC585A1-2E31-4298-8FD8-F3D23C1EFB19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33" creationId="{6F2F37D3-3B6B-4C6F-AE6B-C8253B191F3A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35" creationId="{0D3F8A78-F61A-4637-942D-531A0D94AFD7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37" creationId="{2B7DB985-B36F-483E-9F4C-75F0A3BB4BB1}"/>
          </ac:spMkLst>
        </pc:spChg>
        <pc:spChg chg="del">
          <ac:chgData name="Liang, Meijing" userId="6efff2dc-430d-4cc6-a4b6-42a56efc7c4e" providerId="ADAL" clId="{860D7F16-461B-4244-9720-41A8DDD5BEEE}" dt="2023-01-13T06:07:43.402" v="2121" actId="478"/>
          <ac:spMkLst>
            <pc:docMk/>
            <pc:sldMk cId="365988005" sldId="312"/>
            <ac:spMk id="45" creationId="{46B3165E-F0AF-4E93-8DAF-78E708FEE96D}"/>
          </ac:spMkLst>
        </pc:spChg>
        <pc:picChg chg="add del mod modCrop">
          <ac:chgData name="Liang, Meijing" userId="6efff2dc-430d-4cc6-a4b6-42a56efc7c4e" providerId="ADAL" clId="{860D7F16-461B-4244-9720-41A8DDD5BEEE}" dt="2023-01-13T06:19:21.479" v="2127" actId="478"/>
          <ac:picMkLst>
            <pc:docMk/>
            <pc:sldMk cId="365988005" sldId="312"/>
            <ac:picMk id="18" creationId="{90CBB527-0E3C-8019-8985-35C9D4E00F12}"/>
          </ac:picMkLst>
        </pc:picChg>
        <pc:picChg chg="add del mod">
          <ac:chgData name="Liang, Meijing" userId="6efff2dc-430d-4cc6-a4b6-42a56efc7c4e" providerId="ADAL" clId="{860D7F16-461B-4244-9720-41A8DDD5BEEE}" dt="2023-01-13T06:24:34.589" v="2137" actId="478"/>
          <ac:picMkLst>
            <pc:docMk/>
            <pc:sldMk cId="365988005" sldId="312"/>
            <ac:picMk id="19" creationId="{54612C07-0588-ADA9-4DF6-489E1EED114F}"/>
          </ac:picMkLst>
        </pc:picChg>
        <pc:picChg chg="add mod">
          <ac:chgData name="Liang, Meijing" userId="6efff2dc-430d-4cc6-a4b6-42a56efc7c4e" providerId="ADAL" clId="{860D7F16-461B-4244-9720-41A8DDD5BEEE}" dt="2023-01-13T06:24:43.637" v="2141" actId="1076"/>
          <ac:picMkLst>
            <pc:docMk/>
            <pc:sldMk cId="365988005" sldId="312"/>
            <ac:picMk id="20" creationId="{233C6CED-5BD3-E965-B61C-CC1ECF5FA88A}"/>
          </ac:picMkLst>
        </pc:picChg>
      </pc:sldChg>
      <pc:sldChg chg="addSp delSp modSp add del mod">
        <pc:chgData name="Liang, Meijing" userId="6efff2dc-430d-4cc6-a4b6-42a56efc7c4e" providerId="ADAL" clId="{860D7F16-461B-4244-9720-41A8DDD5BEEE}" dt="2023-01-13T11:30:28.032" v="2425" actId="1076"/>
        <pc:sldMkLst>
          <pc:docMk/>
          <pc:sldMk cId="4267049804" sldId="313"/>
        </pc:sldMkLst>
        <pc:spChg chg="del">
          <ac:chgData name="Liang, Meijing" userId="6efff2dc-430d-4cc6-a4b6-42a56efc7c4e" providerId="ADAL" clId="{860D7F16-461B-4244-9720-41A8DDD5BEEE}" dt="2023-01-13T06:36:32.865" v="2358" actId="478"/>
          <ac:spMkLst>
            <pc:docMk/>
            <pc:sldMk cId="4267049804" sldId="313"/>
            <ac:spMk id="3" creationId="{9B1DDDEF-20C4-4F65-BAC9-0A763DF7E02B}"/>
          </ac:spMkLst>
        </pc:spChg>
        <pc:spChg chg="add del mod">
          <ac:chgData name="Liang, Meijing" userId="6efff2dc-430d-4cc6-a4b6-42a56efc7c4e" providerId="ADAL" clId="{860D7F16-461B-4244-9720-41A8DDD5BEEE}" dt="2023-01-13T06:36:34.887" v="2359" actId="478"/>
          <ac:spMkLst>
            <pc:docMk/>
            <pc:sldMk cId="4267049804" sldId="313"/>
            <ac:spMk id="4" creationId="{C4B53BC5-7F6F-89E6-9602-85E6D2F6CCA5}"/>
          </ac:spMkLst>
        </pc:spChg>
        <pc:spChg chg="add del mod">
          <ac:chgData name="Liang, Meijing" userId="6efff2dc-430d-4cc6-a4b6-42a56efc7c4e" providerId="ADAL" clId="{860D7F16-461B-4244-9720-41A8DDD5BEEE}" dt="2023-01-13T06:37:22.102" v="2372" actId="478"/>
          <ac:spMkLst>
            <pc:docMk/>
            <pc:sldMk cId="4267049804" sldId="313"/>
            <ac:spMk id="10" creationId="{755386DF-2488-7B44-C115-DD63ADA1F338}"/>
          </ac:spMkLst>
        </pc:spChg>
        <pc:spChg chg="add del mod">
          <ac:chgData name="Liang, Meijing" userId="6efff2dc-430d-4cc6-a4b6-42a56efc7c4e" providerId="ADAL" clId="{860D7F16-461B-4244-9720-41A8DDD5BEEE}" dt="2023-01-13T06:37:20.857" v="2371" actId="478"/>
          <ac:spMkLst>
            <pc:docMk/>
            <pc:sldMk cId="4267049804" sldId="313"/>
            <ac:spMk id="12" creationId="{2F5B2E62-E4AE-24BC-7D30-12F4B0E33EA5}"/>
          </ac:spMkLst>
        </pc:spChg>
        <pc:spChg chg="add del mod">
          <ac:chgData name="Liang, Meijing" userId="6efff2dc-430d-4cc6-a4b6-42a56efc7c4e" providerId="ADAL" clId="{860D7F16-461B-4244-9720-41A8DDD5BEEE}" dt="2023-01-13T06:56:50.386" v="2387" actId="478"/>
          <ac:spMkLst>
            <pc:docMk/>
            <pc:sldMk cId="4267049804" sldId="313"/>
            <ac:spMk id="14" creationId="{525DEBA9-C96B-5886-76E9-FB9564AA9827}"/>
          </ac:spMkLst>
        </pc:spChg>
        <pc:spChg chg="del mod">
          <ac:chgData name="Liang, Meijing" userId="6efff2dc-430d-4cc6-a4b6-42a56efc7c4e" providerId="ADAL" clId="{860D7F16-461B-4244-9720-41A8DDD5BEEE}" dt="2023-01-13T06:56:47.369" v="2386" actId="478"/>
          <ac:spMkLst>
            <pc:docMk/>
            <pc:sldMk cId="4267049804" sldId="313"/>
            <ac:spMk id="15" creationId="{8F4ED644-C47C-456A-96A0-2E9A58005925}"/>
          </ac:spMkLst>
        </pc:spChg>
        <pc:spChg chg="mod">
          <ac:chgData name="Liang, Meijing" userId="6efff2dc-430d-4cc6-a4b6-42a56efc7c4e" providerId="ADAL" clId="{860D7F16-461B-4244-9720-41A8DDD5BEEE}" dt="2023-01-13T06:56:25.398" v="2383" actId="1076"/>
          <ac:spMkLst>
            <pc:docMk/>
            <pc:sldMk cId="4267049804" sldId="313"/>
            <ac:spMk id="21" creationId="{CDF4D42A-3F39-4699-9C9C-91BBC8C72207}"/>
          </ac:spMkLst>
        </pc:spChg>
        <pc:spChg chg="del">
          <ac:chgData name="Liang, Meijing" userId="6efff2dc-430d-4cc6-a4b6-42a56efc7c4e" providerId="ADAL" clId="{860D7F16-461B-4244-9720-41A8DDD5BEEE}" dt="2023-01-13T06:37:16.380" v="2368" actId="478"/>
          <ac:spMkLst>
            <pc:docMk/>
            <pc:sldMk cId="4267049804" sldId="313"/>
            <ac:spMk id="22" creationId="{9A2AC06B-E1EB-4973-A6DF-05697A7396D0}"/>
          </ac:spMkLst>
        </pc:spChg>
        <pc:spChg chg="mod">
          <ac:chgData name="Liang, Meijing" userId="6efff2dc-430d-4cc6-a4b6-42a56efc7c4e" providerId="ADAL" clId="{860D7F16-461B-4244-9720-41A8DDD5BEEE}" dt="2023-01-13T06:56:36.579" v="2384" actId="1076"/>
          <ac:spMkLst>
            <pc:docMk/>
            <pc:sldMk cId="4267049804" sldId="313"/>
            <ac:spMk id="23" creationId="{538ACC23-C522-4E38-9FC4-D46CF2EA1569}"/>
          </ac:spMkLst>
        </pc:spChg>
        <pc:spChg chg="del">
          <ac:chgData name="Liang, Meijing" userId="6efff2dc-430d-4cc6-a4b6-42a56efc7c4e" providerId="ADAL" clId="{860D7F16-461B-4244-9720-41A8DDD5BEEE}" dt="2023-01-13T06:37:10.214" v="2365" actId="478"/>
          <ac:spMkLst>
            <pc:docMk/>
            <pc:sldMk cId="4267049804" sldId="313"/>
            <ac:spMk id="24" creationId="{0CF96B73-21DC-408C-8CD4-70E4B94A4616}"/>
          </ac:spMkLst>
        </pc:spChg>
        <pc:spChg chg="mod">
          <ac:chgData name="Liang, Meijing" userId="6efff2dc-430d-4cc6-a4b6-42a56efc7c4e" providerId="ADAL" clId="{860D7F16-461B-4244-9720-41A8DDD5BEEE}" dt="2023-01-13T06:56:41.063" v="2385" actId="1076"/>
          <ac:spMkLst>
            <pc:docMk/>
            <pc:sldMk cId="4267049804" sldId="313"/>
            <ac:spMk id="25" creationId="{9C3E93EF-EBD0-4425-843B-18F5AFCAF3CA}"/>
          </ac:spMkLst>
        </pc:spChg>
        <pc:spChg chg="mod">
          <ac:chgData name="Liang, Meijing" userId="6efff2dc-430d-4cc6-a4b6-42a56efc7c4e" providerId="ADAL" clId="{860D7F16-461B-4244-9720-41A8DDD5BEEE}" dt="2023-01-13T06:34:58.293" v="2316" actId="20577"/>
          <ac:spMkLst>
            <pc:docMk/>
            <pc:sldMk cId="4267049804" sldId="313"/>
            <ac:spMk id="954" creationId="{7E55856D-8731-4D07-B99E-5270A3B01DBC}"/>
          </ac:spMkLst>
        </pc:spChg>
        <pc:picChg chg="add mod">
          <ac:chgData name="Liang, Meijing" userId="6efff2dc-430d-4cc6-a4b6-42a56efc7c4e" providerId="ADAL" clId="{860D7F16-461B-4244-9720-41A8DDD5BEEE}" dt="2023-01-13T11:19:04.025" v="2418" actId="1076"/>
          <ac:picMkLst>
            <pc:docMk/>
            <pc:sldMk cId="4267049804" sldId="313"/>
            <ac:picMk id="5" creationId="{03B6E7CE-5609-0944-7BCE-97F8AE949BB0}"/>
          </ac:picMkLst>
        </pc:picChg>
        <pc:picChg chg="add mod">
          <ac:chgData name="Liang, Meijing" userId="6efff2dc-430d-4cc6-a4b6-42a56efc7c4e" providerId="ADAL" clId="{860D7F16-461B-4244-9720-41A8DDD5BEEE}" dt="2023-01-13T11:30:23.816" v="2424" actId="1076"/>
          <ac:picMkLst>
            <pc:docMk/>
            <pc:sldMk cId="4267049804" sldId="313"/>
            <ac:picMk id="7" creationId="{871698E6-DBDC-3EBD-85EE-2C8641D9BE3B}"/>
          </ac:picMkLst>
        </pc:picChg>
        <pc:picChg chg="add del mod">
          <ac:chgData name="Liang, Meijing" userId="6efff2dc-430d-4cc6-a4b6-42a56efc7c4e" providerId="ADAL" clId="{860D7F16-461B-4244-9720-41A8DDD5BEEE}" dt="2023-01-13T11:30:28.032" v="2425" actId="1076"/>
          <ac:picMkLst>
            <pc:docMk/>
            <pc:sldMk cId="4267049804" sldId="313"/>
            <ac:picMk id="8" creationId="{912CEEF3-C20A-4E69-C37A-23C809797DB3}"/>
          </ac:picMkLst>
        </pc:picChg>
      </pc:sldChg>
      <pc:sldChg chg="addSp delSp modSp mod">
        <pc:chgData name="Liang, Meijing" userId="6efff2dc-430d-4cc6-a4b6-42a56efc7c4e" providerId="ADAL" clId="{860D7F16-461B-4244-9720-41A8DDD5BEEE}" dt="2023-01-13T17:27:16.649" v="2429" actId="115"/>
        <pc:sldMkLst>
          <pc:docMk/>
          <pc:sldMk cId="620991316" sldId="314"/>
        </pc:sldMkLst>
        <pc:spChg chg="mod">
          <ac:chgData name="Liang, Meijing" userId="6efff2dc-430d-4cc6-a4b6-42a56efc7c4e" providerId="ADAL" clId="{860D7F16-461B-4244-9720-41A8DDD5BEEE}" dt="2023-01-13T06:25:28.588" v="2164" actId="20577"/>
          <ac:spMkLst>
            <pc:docMk/>
            <pc:sldMk cId="620991316" sldId="314"/>
            <ac:spMk id="2" creationId="{6719F29B-F233-48AF-8261-F33A4E079E3E}"/>
          </ac:spMkLst>
        </pc:spChg>
        <pc:spChg chg="mod">
          <ac:chgData name="Liang, Meijing" userId="6efff2dc-430d-4cc6-a4b6-42a56efc7c4e" providerId="ADAL" clId="{860D7F16-461B-4244-9720-41A8DDD5BEEE}" dt="2023-01-13T17:27:16.649" v="2429" actId="115"/>
          <ac:spMkLst>
            <pc:docMk/>
            <pc:sldMk cId="620991316" sldId="314"/>
            <ac:spMk id="3" creationId="{35E3EA69-4E0E-41BD-8095-A124225A2647}"/>
          </ac:spMkLst>
        </pc:spChg>
        <pc:spChg chg="add mod">
          <ac:chgData name="Liang, Meijing" userId="6efff2dc-430d-4cc6-a4b6-42a56efc7c4e" providerId="ADAL" clId="{860D7F16-461B-4244-9720-41A8DDD5BEEE}" dt="2023-01-13T03:26:36.453" v="1524" actId="207"/>
          <ac:spMkLst>
            <pc:docMk/>
            <pc:sldMk cId="620991316" sldId="314"/>
            <ac:spMk id="6" creationId="{64BB112F-FDBF-0ED9-48F0-F93DDC90E2B3}"/>
          </ac:spMkLst>
        </pc:spChg>
        <pc:picChg chg="add del mod modCrop">
          <ac:chgData name="Liang, Meijing" userId="6efff2dc-430d-4cc6-a4b6-42a56efc7c4e" providerId="ADAL" clId="{860D7F16-461B-4244-9720-41A8DDD5BEEE}" dt="2023-01-12T21:40:17.788" v="285" actId="478"/>
          <ac:picMkLst>
            <pc:docMk/>
            <pc:sldMk cId="620991316" sldId="314"/>
            <ac:picMk id="4" creationId="{6FC5884E-93EF-A844-40D1-CD52E77D7DAC}"/>
          </ac:picMkLst>
        </pc:picChg>
        <pc:picChg chg="add mod modCrop">
          <ac:chgData name="Liang, Meijing" userId="6efff2dc-430d-4cc6-a4b6-42a56efc7c4e" providerId="ADAL" clId="{860D7F16-461B-4244-9720-41A8DDD5BEEE}" dt="2023-01-12T21:40:25.703" v="287" actId="1076"/>
          <ac:picMkLst>
            <pc:docMk/>
            <pc:sldMk cId="620991316" sldId="314"/>
            <ac:picMk id="5" creationId="{79B25F89-F70E-47C7-7E7F-E0E3A48FE0E2}"/>
          </ac:picMkLst>
        </pc:picChg>
        <pc:picChg chg="add mod">
          <ac:chgData name="Liang, Meijing" userId="6efff2dc-430d-4cc6-a4b6-42a56efc7c4e" providerId="ADAL" clId="{860D7F16-461B-4244-9720-41A8DDD5BEEE}" dt="2023-01-12T21:29:05.067" v="10" actId="1076"/>
          <ac:picMkLst>
            <pc:docMk/>
            <pc:sldMk cId="620991316" sldId="314"/>
            <ac:picMk id="1026" creationId="{0DD52DFD-91CD-DEC2-A68F-14BDC0572238}"/>
          </ac:picMkLst>
        </pc:picChg>
        <pc:picChg chg="add mod">
          <ac:chgData name="Liang, Meijing" userId="6efff2dc-430d-4cc6-a4b6-42a56efc7c4e" providerId="ADAL" clId="{860D7F16-461B-4244-9720-41A8DDD5BEEE}" dt="2023-01-12T21:31:57.412" v="27" actId="1076"/>
          <ac:picMkLst>
            <pc:docMk/>
            <pc:sldMk cId="620991316" sldId="314"/>
            <ac:picMk id="1028" creationId="{B8DB37F5-E760-C64B-1F2F-611B4A9EC73E}"/>
          </ac:picMkLst>
        </pc:picChg>
      </pc:sldChg>
      <pc:sldChg chg="add del">
        <pc:chgData name="Liang, Meijing" userId="6efff2dc-430d-4cc6-a4b6-42a56efc7c4e" providerId="ADAL" clId="{860D7F16-461B-4244-9720-41A8DDD5BEEE}" dt="2023-01-13T11:29:46.451" v="2421" actId="2696"/>
        <pc:sldMkLst>
          <pc:docMk/>
          <pc:sldMk cId="4097380008" sldId="316"/>
        </pc:sldMkLst>
      </pc:sldChg>
      <pc:sldChg chg="addSp delSp modSp new mod">
        <pc:chgData name="Liang, Meijing" userId="6efff2dc-430d-4cc6-a4b6-42a56efc7c4e" providerId="ADAL" clId="{860D7F16-461B-4244-9720-41A8DDD5BEEE}" dt="2023-01-13T05:38:56.879" v="2043" actId="3062"/>
        <pc:sldMkLst>
          <pc:docMk/>
          <pc:sldMk cId="3928362515" sldId="317"/>
        </pc:sldMkLst>
        <pc:spChg chg="mod">
          <ac:chgData name="Liang, Meijing" userId="6efff2dc-430d-4cc6-a4b6-42a56efc7c4e" providerId="ADAL" clId="{860D7F16-461B-4244-9720-41A8DDD5BEEE}" dt="2023-01-12T22:47:49.980" v="536" actId="20577"/>
          <ac:spMkLst>
            <pc:docMk/>
            <pc:sldMk cId="3928362515" sldId="317"/>
            <ac:spMk id="2" creationId="{BB4F5E84-4826-1432-133A-E6369A6316BF}"/>
          </ac:spMkLst>
        </pc:spChg>
        <pc:spChg chg="del">
          <ac:chgData name="Liang, Meijing" userId="6efff2dc-430d-4cc6-a4b6-42a56efc7c4e" providerId="ADAL" clId="{860D7F16-461B-4244-9720-41A8DDD5BEEE}" dt="2023-01-12T22:23:17.244" v="371" actId="478"/>
          <ac:spMkLst>
            <pc:docMk/>
            <pc:sldMk cId="3928362515" sldId="317"/>
            <ac:spMk id="3" creationId="{F93FB25C-77CB-1BF6-49AD-CE3C9EC4AB81}"/>
          </ac:spMkLst>
        </pc:spChg>
        <pc:spChg chg="add del">
          <ac:chgData name="Liang, Meijing" userId="6efff2dc-430d-4cc6-a4b6-42a56efc7c4e" providerId="ADAL" clId="{860D7F16-461B-4244-9720-41A8DDD5BEEE}" dt="2023-01-12T22:23:15.937" v="370" actId="478"/>
          <ac:spMkLst>
            <pc:docMk/>
            <pc:sldMk cId="3928362515" sldId="317"/>
            <ac:spMk id="4" creationId="{91D6773C-04F6-6E2E-9F2A-A3D94492482B}"/>
          </ac:spMkLst>
        </pc:spChg>
        <pc:spChg chg="del">
          <ac:chgData name="Liang, Meijing" userId="6efff2dc-430d-4cc6-a4b6-42a56efc7c4e" providerId="ADAL" clId="{860D7F16-461B-4244-9720-41A8DDD5BEEE}" dt="2023-01-12T22:23:28.088" v="375" actId="478"/>
          <ac:spMkLst>
            <pc:docMk/>
            <pc:sldMk cId="3928362515" sldId="317"/>
            <ac:spMk id="5" creationId="{73440DF5-81D8-AC54-A43B-F4C683CEFC2B}"/>
          </ac:spMkLst>
        </pc:spChg>
        <pc:spChg chg="del">
          <ac:chgData name="Liang, Meijing" userId="6efff2dc-430d-4cc6-a4b6-42a56efc7c4e" providerId="ADAL" clId="{860D7F16-461B-4244-9720-41A8DDD5BEEE}" dt="2023-01-12T22:23:26.501" v="374" actId="478"/>
          <ac:spMkLst>
            <pc:docMk/>
            <pc:sldMk cId="3928362515" sldId="317"/>
            <ac:spMk id="6" creationId="{23B14D0D-31EF-1462-890B-C10E35A8C297}"/>
          </ac:spMkLst>
        </pc:spChg>
        <pc:spChg chg="del">
          <ac:chgData name="Liang, Meijing" userId="6efff2dc-430d-4cc6-a4b6-42a56efc7c4e" providerId="ADAL" clId="{860D7F16-461B-4244-9720-41A8DDD5BEEE}" dt="2023-01-12T22:24:25.408" v="381" actId="478"/>
          <ac:spMkLst>
            <pc:docMk/>
            <pc:sldMk cId="3928362515" sldId="317"/>
            <ac:spMk id="10" creationId="{9CDE7D0D-50CA-17B3-767D-D5B707C805E7}"/>
          </ac:spMkLst>
        </pc:spChg>
        <pc:spChg chg="add mod">
          <ac:chgData name="Liang, Meijing" userId="6efff2dc-430d-4cc6-a4b6-42a56efc7c4e" providerId="ADAL" clId="{860D7F16-461B-4244-9720-41A8DDD5BEEE}" dt="2023-01-13T05:38:56.879" v="2043" actId="3062"/>
          <ac:spMkLst>
            <pc:docMk/>
            <pc:sldMk cId="3928362515" sldId="317"/>
            <ac:spMk id="14" creationId="{1950D69C-B6EC-33DF-BA4A-DA5580E2827D}"/>
          </ac:spMkLst>
        </pc:spChg>
        <pc:spChg chg="add mod">
          <ac:chgData name="Liang, Meijing" userId="6efff2dc-430d-4cc6-a4b6-42a56efc7c4e" providerId="ADAL" clId="{860D7F16-461B-4244-9720-41A8DDD5BEEE}" dt="2023-01-13T05:38:52.930" v="2041" actId="3062"/>
          <ac:spMkLst>
            <pc:docMk/>
            <pc:sldMk cId="3928362515" sldId="317"/>
            <ac:spMk id="15" creationId="{237CFB8E-DD85-46DD-4773-5A14B76578A8}"/>
          </ac:spMkLst>
        </pc:spChg>
        <pc:picChg chg="add del mod">
          <ac:chgData name="Liang, Meijing" userId="6efff2dc-430d-4cc6-a4b6-42a56efc7c4e" providerId="ADAL" clId="{860D7F16-461B-4244-9720-41A8DDD5BEEE}" dt="2023-01-12T22:23:14.017" v="369"/>
          <ac:picMkLst>
            <pc:docMk/>
            <pc:sldMk cId="3928362515" sldId="317"/>
            <ac:picMk id="11" creationId="{7F179CCA-8291-A657-F938-D1CBA97D1903}"/>
          </ac:picMkLst>
        </pc:picChg>
        <pc:picChg chg="add mod">
          <ac:chgData name="Liang, Meijing" userId="6efff2dc-430d-4cc6-a4b6-42a56efc7c4e" providerId="ADAL" clId="{860D7F16-461B-4244-9720-41A8DDD5BEEE}" dt="2023-01-12T23:20:14.642" v="901" actId="208"/>
          <ac:picMkLst>
            <pc:docMk/>
            <pc:sldMk cId="3928362515" sldId="317"/>
            <ac:picMk id="12" creationId="{3556B2AA-ED1E-D9F4-A8CD-69D5D37B13CF}"/>
          </ac:picMkLst>
        </pc:picChg>
        <pc:picChg chg="add mod modCrop">
          <ac:chgData name="Liang, Meijing" userId="6efff2dc-430d-4cc6-a4b6-42a56efc7c4e" providerId="ADAL" clId="{860D7F16-461B-4244-9720-41A8DDD5BEEE}" dt="2023-01-12T23:20:17.508" v="902" actId="208"/>
          <ac:picMkLst>
            <pc:docMk/>
            <pc:sldMk cId="3928362515" sldId="317"/>
            <ac:picMk id="13" creationId="{848DCBA8-BA26-1847-E995-F6DA655A260B}"/>
          </ac:picMkLst>
        </pc:picChg>
      </pc:sldChg>
      <pc:sldChg chg="addSp delSp modSp new mod">
        <pc:chgData name="Liang, Meijing" userId="6efff2dc-430d-4cc6-a4b6-42a56efc7c4e" providerId="ADAL" clId="{860D7F16-461B-4244-9720-41A8DDD5BEEE}" dt="2023-01-13T06:30:42.623" v="2270" actId="20577"/>
        <pc:sldMkLst>
          <pc:docMk/>
          <pc:sldMk cId="1276013362" sldId="318"/>
        </pc:sldMkLst>
        <pc:spChg chg="mod">
          <ac:chgData name="Liang, Meijing" userId="6efff2dc-430d-4cc6-a4b6-42a56efc7c4e" providerId="ADAL" clId="{860D7F16-461B-4244-9720-41A8DDD5BEEE}" dt="2023-01-13T06:30:35.883" v="2267" actId="20577"/>
          <ac:spMkLst>
            <pc:docMk/>
            <pc:sldMk cId="1276013362" sldId="318"/>
            <ac:spMk id="2" creationId="{AC80DE66-34B9-5580-1CA4-1978FFB80C37}"/>
          </ac:spMkLst>
        </pc:spChg>
        <pc:spChg chg="mod">
          <ac:chgData name="Liang, Meijing" userId="6efff2dc-430d-4cc6-a4b6-42a56efc7c4e" providerId="ADAL" clId="{860D7F16-461B-4244-9720-41A8DDD5BEEE}" dt="2023-01-13T06:30:42.623" v="2270" actId="20577"/>
          <ac:spMkLst>
            <pc:docMk/>
            <pc:sldMk cId="1276013362" sldId="318"/>
            <ac:spMk id="3" creationId="{B9C75372-3823-192B-4124-C85B80ACE3E1}"/>
          </ac:spMkLst>
        </pc:spChg>
        <pc:picChg chg="add del mod">
          <ac:chgData name="Liang, Meijing" userId="6efff2dc-430d-4cc6-a4b6-42a56efc7c4e" providerId="ADAL" clId="{860D7F16-461B-4244-9720-41A8DDD5BEEE}" dt="2023-01-13T05:51:19.027" v="2058" actId="478"/>
          <ac:picMkLst>
            <pc:docMk/>
            <pc:sldMk cId="1276013362" sldId="318"/>
            <ac:picMk id="7" creationId="{83D9AC30-DA2F-1B07-B597-E34E7DE7393F}"/>
          </ac:picMkLst>
        </pc:picChg>
        <pc:picChg chg="add del mod">
          <ac:chgData name="Liang, Meijing" userId="6efff2dc-430d-4cc6-a4b6-42a56efc7c4e" providerId="ADAL" clId="{860D7F16-461B-4244-9720-41A8DDD5BEEE}" dt="2023-01-13T05:49:49.588" v="2054" actId="478"/>
          <ac:picMkLst>
            <pc:docMk/>
            <pc:sldMk cId="1276013362" sldId="318"/>
            <ac:picMk id="8" creationId="{A5BBF229-559B-685A-C51F-FFA20D4DFB81}"/>
          </ac:picMkLst>
        </pc:picChg>
        <pc:picChg chg="add mod">
          <ac:chgData name="Liang, Meijing" userId="6efff2dc-430d-4cc6-a4b6-42a56efc7c4e" providerId="ADAL" clId="{860D7F16-461B-4244-9720-41A8DDD5BEEE}" dt="2023-01-13T06:02:54.140" v="2086" actId="1076"/>
          <ac:picMkLst>
            <pc:docMk/>
            <pc:sldMk cId="1276013362" sldId="318"/>
            <ac:picMk id="9" creationId="{77DB1382-52E9-F94D-E456-ECC745F10F24}"/>
          </ac:picMkLst>
        </pc:picChg>
        <pc:picChg chg="add mod">
          <ac:chgData name="Liang, Meijing" userId="6efff2dc-430d-4cc6-a4b6-42a56efc7c4e" providerId="ADAL" clId="{860D7F16-461B-4244-9720-41A8DDD5BEEE}" dt="2023-01-13T06:02:49.254" v="2085" actId="1076"/>
          <ac:picMkLst>
            <pc:docMk/>
            <pc:sldMk cId="1276013362" sldId="318"/>
            <ac:picMk id="10" creationId="{82C1ADC4-1EE4-EBEB-4C5A-A2F95383EE56}"/>
          </ac:picMkLst>
        </pc:picChg>
        <pc:picChg chg="add mod">
          <ac:chgData name="Liang, Meijing" userId="6efff2dc-430d-4cc6-a4b6-42a56efc7c4e" providerId="ADAL" clId="{860D7F16-461B-4244-9720-41A8DDD5BEEE}" dt="2023-01-13T06:02:58.741" v="2087" actId="1076"/>
          <ac:picMkLst>
            <pc:docMk/>
            <pc:sldMk cId="1276013362" sldId="318"/>
            <ac:picMk id="11" creationId="{02D01D8E-AF73-3E1B-D921-0D8334C1722E}"/>
          </ac:picMkLst>
        </pc:picChg>
      </pc:sldChg>
      <pc:sldChg chg="addSp modSp new mod">
        <pc:chgData name="Liang, Meijing" userId="6efff2dc-430d-4cc6-a4b6-42a56efc7c4e" providerId="ADAL" clId="{860D7F16-461B-4244-9720-41A8DDD5BEEE}" dt="2023-01-13T20:28:47.445" v="2907" actId="1076"/>
        <pc:sldMkLst>
          <pc:docMk/>
          <pc:sldMk cId="2364953743" sldId="319"/>
        </pc:sldMkLst>
        <pc:spChg chg="mod">
          <ac:chgData name="Liang, Meijing" userId="6efff2dc-430d-4cc6-a4b6-42a56efc7c4e" providerId="ADAL" clId="{860D7F16-461B-4244-9720-41A8DDD5BEEE}" dt="2023-01-13T17:27:41.016" v="2441" actId="20577"/>
          <ac:spMkLst>
            <pc:docMk/>
            <pc:sldMk cId="2364953743" sldId="319"/>
            <ac:spMk id="2" creationId="{44658171-821E-492C-9756-5E4CFDAF830C}"/>
          </ac:spMkLst>
        </pc:spChg>
        <pc:spChg chg="mod">
          <ac:chgData name="Liang, Meijing" userId="6efff2dc-430d-4cc6-a4b6-42a56efc7c4e" providerId="ADAL" clId="{860D7F16-461B-4244-9720-41A8DDD5BEEE}" dt="2023-01-13T18:12:12.538" v="2882" actId="1036"/>
          <ac:spMkLst>
            <pc:docMk/>
            <pc:sldMk cId="2364953743" sldId="319"/>
            <ac:spMk id="3" creationId="{DB0CB0D9-5847-BA32-1F28-FB2B456D5932}"/>
          </ac:spMkLst>
        </pc:spChg>
        <pc:spChg chg="add mod">
          <ac:chgData name="Liang, Meijing" userId="6efff2dc-430d-4cc6-a4b6-42a56efc7c4e" providerId="ADAL" clId="{860D7F16-461B-4244-9720-41A8DDD5BEEE}" dt="2023-01-13T18:12:12.538" v="2882" actId="1036"/>
          <ac:spMkLst>
            <pc:docMk/>
            <pc:sldMk cId="2364953743" sldId="319"/>
            <ac:spMk id="7" creationId="{09CF8051-7328-25D9-2A1F-5C930677A766}"/>
          </ac:spMkLst>
        </pc:spChg>
        <pc:picChg chg="add mod">
          <ac:chgData name="Liang, Meijing" userId="6efff2dc-430d-4cc6-a4b6-42a56efc7c4e" providerId="ADAL" clId="{860D7F16-461B-4244-9720-41A8DDD5BEEE}" dt="2023-01-13T20:28:47.445" v="2907" actId="1076"/>
          <ac:picMkLst>
            <pc:docMk/>
            <pc:sldMk cId="2364953743" sldId="319"/>
            <ac:picMk id="8" creationId="{9411507A-2615-641A-5693-10F67CB0A9ED}"/>
          </ac:picMkLst>
        </pc:picChg>
        <pc:picChg chg="add mod">
          <ac:chgData name="Liang, Meijing" userId="6efff2dc-430d-4cc6-a4b6-42a56efc7c4e" providerId="ADAL" clId="{860D7F16-461B-4244-9720-41A8DDD5BEEE}" dt="2023-01-13T20:28:43.327" v="2906" actId="1076"/>
          <ac:picMkLst>
            <pc:docMk/>
            <pc:sldMk cId="2364953743" sldId="319"/>
            <ac:picMk id="9" creationId="{0AAFF964-D896-B900-F711-C622507B7A8A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1/13/23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/>
              <a:t>R Markdown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rdocumentation.org/" TargetMode="External"/><Relationship Id="rId3" Type="http://schemas.openxmlformats.org/officeDocument/2006/relationships/hyperlink" Target="https://www.rstudio.com/resources/training/" TargetMode="External"/><Relationship Id="rId7" Type="http://schemas.openxmlformats.org/officeDocument/2006/relationships/hyperlink" Target="https://www.r-bloggers.com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6.xml"/><Relationship Id="rId6" Type="http://schemas.openxmlformats.org/officeDocument/2006/relationships/hyperlink" Target="https://swirlstats.com/students.html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www.statmethods.net/r-tutorial/index.html" TargetMode="External"/><Relationship Id="rId10" Type="http://schemas.openxmlformats.org/officeDocument/2006/relationships/hyperlink" Target="https://cereo.wsu.edu/r-working-group/" TargetMode="External"/><Relationship Id="rId4" Type="http://schemas.openxmlformats.org/officeDocument/2006/relationships/hyperlink" Target="https://www.r-bloggers.com/how-to-learn-r-2/" TargetMode="External"/><Relationship Id="rId9" Type="http://schemas.openxmlformats.org/officeDocument/2006/relationships/hyperlink" Target="https://stat.ethz.ch/mailman/listinfo/r-help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4.xml"/><Relationship Id="rId1" Type="http://schemas.openxmlformats.org/officeDocument/2006/relationships/video" Target="https://player.vimeo.com/video/178485416?h=8a57bf9b88&amp;app_id=122963" TargetMode="External"/><Relationship Id="rId4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hyperlink" Target="https://rmarkdown.rstudio.com/lesson-15.html" TargetMode="Externa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bookdown.org/yihui/rmarkdown-cookbook/" TargetMode="External"/><Relationship Id="rId5" Type="http://schemas.openxmlformats.org/officeDocument/2006/relationships/hyperlink" Target="https://bookdown.org/yihui/rmarkdown/" TargetMode="Externa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R Markdown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/>
          <a:p>
            <a:r>
              <a:rPr lang="en-US" dirty="0"/>
              <a:t>Meijing Liang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89336"/>
            <a:ext cx="10515600" cy="1325563"/>
          </a:xfrm>
        </p:spPr>
        <p:txBody>
          <a:bodyPr/>
          <a:lstStyle/>
          <a:p>
            <a:r>
              <a:rPr lang="en-ZA" cap="none" dirty="0"/>
              <a:t>Getting Started With Your Own .RMD File</a:t>
            </a:r>
          </a:p>
        </p:txBody>
      </p:sp>
      <p:sp>
        <p:nvSpPr>
          <p:cNvPr id="67" name="Date Placeholder 66">
            <a:extLst>
              <a:ext uri="{FF2B5EF4-FFF2-40B4-BE49-F238E27FC236}">
                <a16:creationId xmlns:a16="http://schemas.microsoft.com/office/drawing/2014/main" id="{C5C9AB6C-B8FC-40C9-A0D0-4D653995F1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5C44B1-BA82-483C-BD91-F89067442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68" name="Slide Number Placeholder 67">
            <a:extLst>
              <a:ext uri="{FF2B5EF4-FFF2-40B4-BE49-F238E27FC236}">
                <a16:creationId xmlns:a16="http://schemas.microsoft.com/office/drawing/2014/main" id="{B021EF79-3E65-41F9-83B6-DC0B2A51E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E205A2F-0BBA-78BB-B581-7AA0C09FE056}"/>
              </a:ext>
            </a:extLst>
          </p:cNvPr>
          <p:cNvSpPr txBox="1"/>
          <p:nvPr/>
        </p:nvSpPr>
        <p:spPr>
          <a:xfrm>
            <a:off x="1979802" y="2776756"/>
            <a:ext cx="220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i="1" dirty="0"/>
              <a:t>File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9B0175F-B2AD-90FA-FB4A-38A2C3EED24B}"/>
              </a:ext>
            </a:extLst>
          </p:cNvPr>
          <p:cNvSpPr txBox="1"/>
          <p:nvPr/>
        </p:nvSpPr>
        <p:spPr>
          <a:xfrm>
            <a:off x="4992848" y="2776756"/>
            <a:ext cx="220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i="1" dirty="0"/>
              <a:t>New File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5C0DC8A-4742-2C89-18BE-F5945533B99C}"/>
              </a:ext>
            </a:extLst>
          </p:cNvPr>
          <p:cNvSpPr txBox="1"/>
          <p:nvPr/>
        </p:nvSpPr>
        <p:spPr>
          <a:xfrm>
            <a:off x="7675927" y="2776756"/>
            <a:ext cx="29109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i="1" dirty="0"/>
              <a:t>R Markdown</a:t>
            </a: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4254DAD1-26EE-9F8B-C474-2666648CDA06}"/>
              </a:ext>
            </a:extLst>
          </p:cNvPr>
          <p:cNvCxnSpPr>
            <a:cxnSpLocks/>
          </p:cNvCxnSpPr>
          <p:nvPr/>
        </p:nvCxnSpPr>
        <p:spPr>
          <a:xfrm>
            <a:off x="4261607" y="3099921"/>
            <a:ext cx="62917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5A80102B-8072-B85A-C325-242DAC5FE24C}"/>
              </a:ext>
            </a:extLst>
          </p:cNvPr>
          <p:cNvCxnSpPr>
            <a:cxnSpLocks/>
          </p:cNvCxnSpPr>
          <p:nvPr/>
        </p:nvCxnSpPr>
        <p:spPr>
          <a:xfrm>
            <a:off x="7123651" y="3099921"/>
            <a:ext cx="62917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6" name="Picture 35">
            <a:extLst>
              <a:ext uri="{FF2B5EF4-FFF2-40B4-BE49-F238E27FC236}">
                <a16:creationId xmlns:a16="http://schemas.microsoft.com/office/drawing/2014/main" id="{D6029327-D220-328A-F896-26E639734B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34313"/>
          <a:stretch/>
        </p:blipFill>
        <p:spPr>
          <a:xfrm>
            <a:off x="2209800" y="3925568"/>
            <a:ext cx="7772400" cy="2043096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069FB549-0520-D6C5-54AF-6379A4FEB6F2}"/>
              </a:ext>
            </a:extLst>
          </p:cNvPr>
          <p:cNvSpPr/>
          <p:nvPr/>
        </p:nvSpPr>
        <p:spPr>
          <a:xfrm>
            <a:off x="0" y="4689446"/>
            <a:ext cx="12192000" cy="2168554"/>
          </a:xfrm>
          <a:prstGeom prst="rect">
            <a:avLst/>
          </a:prstGeom>
          <a:solidFill>
            <a:srgbClr val="FFFFFF">
              <a:alpha val="74902"/>
            </a:srgbClr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/>
          </a:bodyPr>
          <a:lstStyle/>
          <a:p>
            <a:r>
              <a:rPr lang="en-US" sz="5400" cap="none" baseline="30000" dirty="0"/>
              <a:t>MARKDOWN SYNTAX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180680" y="1739799"/>
            <a:ext cx="4114800" cy="428755"/>
          </a:xfrm>
        </p:spPr>
        <p:txBody>
          <a:bodyPr/>
          <a:lstStyle/>
          <a:p>
            <a:r>
              <a:rPr lang="en-US" dirty="0">
                <a:solidFill>
                  <a:srgbClr val="468C8A"/>
                </a:solidFill>
              </a:rPr>
              <a:t>PLAIN TEXT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77632" y="2167463"/>
            <a:ext cx="4114800" cy="822960"/>
          </a:xfrm>
        </p:spPr>
        <p:txBody>
          <a:bodyPr/>
          <a:lstStyle/>
          <a:p>
            <a:r>
              <a:rPr lang="en-ZA" dirty="0"/>
              <a:t>Plain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79605" y="2985041"/>
            <a:ext cx="4114800" cy="428755"/>
          </a:xfrm>
        </p:spPr>
        <p:txBody>
          <a:bodyPr/>
          <a:lstStyle/>
          <a:p>
            <a:r>
              <a:rPr lang="en-ZA" dirty="0">
                <a:solidFill>
                  <a:srgbClr val="468C8A"/>
                </a:solidFill>
              </a:rPr>
              <a:t>TO START A NEW PARAGRAPH</a:t>
            </a:r>
            <a:endParaRPr lang="en-US" dirty="0">
              <a:solidFill>
                <a:srgbClr val="468C8A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179605" y="3414809"/>
            <a:ext cx="4114800" cy="822960"/>
          </a:xfrm>
        </p:spPr>
        <p:txBody>
          <a:bodyPr/>
          <a:lstStyle/>
          <a:p>
            <a:r>
              <a:rPr lang="en-ZA" dirty="0"/>
              <a:t>End a line with </a:t>
            </a:r>
            <a:r>
              <a:rPr lang="en-ZA" b="1" dirty="0">
                <a:solidFill>
                  <a:srgbClr val="FF0000"/>
                </a:solidFill>
              </a:rPr>
              <a:t>two spaces </a:t>
            </a:r>
            <a:r>
              <a:rPr lang="en-ZA" dirty="0"/>
              <a:t>to start a new paragraph</a:t>
            </a:r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221448" y="1739799"/>
            <a:ext cx="4114800" cy="428755"/>
          </a:xfrm>
        </p:spPr>
        <p:txBody>
          <a:bodyPr/>
          <a:lstStyle/>
          <a:p>
            <a:r>
              <a:rPr lang="en-US" dirty="0">
                <a:solidFill>
                  <a:srgbClr val="468C8A"/>
                </a:solidFill>
              </a:rPr>
              <a:t>ITALICS &amp; BOLD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221448" y="2164002"/>
            <a:ext cx="4114800" cy="822960"/>
          </a:xfrm>
        </p:spPr>
        <p:txBody>
          <a:bodyPr/>
          <a:lstStyle/>
          <a:p>
            <a:r>
              <a:rPr lang="en-ZA" b="1" i="1" dirty="0">
                <a:solidFill>
                  <a:srgbClr val="FF0000"/>
                </a:solidFill>
              </a:rPr>
              <a:t>*</a:t>
            </a:r>
            <a:r>
              <a:rPr lang="en-ZA" i="1" dirty="0"/>
              <a:t>italics</a:t>
            </a:r>
            <a:r>
              <a:rPr lang="en-ZA" b="1" i="1" dirty="0">
                <a:solidFill>
                  <a:srgbClr val="FF0000"/>
                </a:solidFill>
              </a:rPr>
              <a:t>*</a:t>
            </a:r>
          </a:p>
          <a:p>
            <a:r>
              <a:rPr lang="en-ZA" b="1" dirty="0">
                <a:solidFill>
                  <a:srgbClr val="FF0000"/>
                </a:solidFill>
              </a:rPr>
              <a:t>**</a:t>
            </a:r>
            <a:r>
              <a:rPr lang="en-ZA" b="1" dirty="0"/>
              <a:t>bold</a:t>
            </a:r>
            <a:r>
              <a:rPr lang="en-ZA" b="1" dirty="0">
                <a:solidFill>
                  <a:srgbClr val="FF0000"/>
                </a:solidFill>
              </a:rPr>
              <a:t>**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221448" y="2983383"/>
            <a:ext cx="4114800" cy="428755"/>
          </a:xfrm>
        </p:spPr>
        <p:txBody>
          <a:bodyPr/>
          <a:lstStyle/>
          <a:p>
            <a:r>
              <a:rPr lang="en-ZA" dirty="0">
                <a:solidFill>
                  <a:srgbClr val="468C8A"/>
                </a:solidFill>
              </a:rPr>
              <a:t>HEADER</a:t>
            </a:r>
            <a:endParaRPr lang="en-US" dirty="0">
              <a:solidFill>
                <a:srgbClr val="468C8A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221448" y="3413151"/>
            <a:ext cx="4114800" cy="1109528"/>
          </a:xfrm>
        </p:spPr>
        <p:txBody>
          <a:bodyPr>
            <a:normAutofit/>
          </a:bodyPr>
          <a:lstStyle/>
          <a:p>
            <a:r>
              <a:rPr lang="en-ZA" b="1" dirty="0">
                <a:solidFill>
                  <a:srgbClr val="FF0000"/>
                </a:solidFill>
              </a:rPr>
              <a:t>#</a:t>
            </a:r>
            <a:r>
              <a:rPr lang="en-ZA" dirty="0"/>
              <a:t> Header 1</a:t>
            </a:r>
          </a:p>
          <a:p>
            <a:r>
              <a:rPr lang="en-ZA" sz="1200" b="1" dirty="0">
                <a:solidFill>
                  <a:srgbClr val="FF0000"/>
                </a:solidFill>
              </a:rPr>
              <a:t>##</a:t>
            </a:r>
            <a:r>
              <a:rPr lang="en-ZA" sz="1200" dirty="0"/>
              <a:t> Header 2</a:t>
            </a:r>
          </a:p>
          <a:p>
            <a:r>
              <a:rPr lang="en-ZA" sz="1100" b="1" dirty="0">
                <a:solidFill>
                  <a:srgbClr val="FF0000"/>
                </a:solidFill>
              </a:rPr>
              <a:t>###</a:t>
            </a:r>
            <a:r>
              <a:rPr lang="en-ZA" sz="1100" dirty="0"/>
              <a:t> Header 3</a:t>
            </a:r>
            <a:endParaRPr lang="en-US" sz="110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4F5CDC4F-C71B-4644-4BB0-CE28E1D8A46B}"/>
              </a:ext>
            </a:extLst>
          </p:cNvPr>
          <p:cNvSpPr txBox="1">
            <a:spLocks/>
          </p:cNvSpPr>
          <p:nvPr/>
        </p:nvSpPr>
        <p:spPr>
          <a:xfrm>
            <a:off x="7736048" y="1739799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468C8A"/>
                </a:solidFill>
              </a:rPr>
              <a:t>DASH LINE &amp; SLIDE BREAK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060938DF-798A-8D6F-DB53-015A3C4399F6}"/>
              </a:ext>
            </a:extLst>
          </p:cNvPr>
          <p:cNvSpPr txBox="1">
            <a:spLocks/>
          </p:cNvSpPr>
          <p:nvPr/>
        </p:nvSpPr>
        <p:spPr>
          <a:xfrm>
            <a:off x="7736048" y="2164001"/>
            <a:ext cx="4114800" cy="10768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dirty="0"/>
              <a:t>endash: </a:t>
            </a:r>
            <a:r>
              <a:rPr lang="en-ZA" b="1" dirty="0">
                <a:solidFill>
                  <a:srgbClr val="FF0000"/>
                </a:solidFill>
              </a:rPr>
              <a:t>-- </a:t>
            </a:r>
          </a:p>
          <a:p>
            <a:r>
              <a:rPr lang="en-ZA" dirty="0" err="1"/>
              <a:t>emdash</a:t>
            </a:r>
            <a:r>
              <a:rPr lang="en-ZA" dirty="0"/>
              <a:t>: </a:t>
            </a:r>
            <a:r>
              <a:rPr lang="en-ZA" b="1" dirty="0">
                <a:solidFill>
                  <a:srgbClr val="FF0000"/>
                </a:solidFill>
              </a:rPr>
              <a:t>---</a:t>
            </a:r>
          </a:p>
          <a:p>
            <a:r>
              <a:rPr lang="en-US" dirty="0"/>
              <a:t>horizontal rule (or slide break): </a:t>
            </a:r>
            <a:r>
              <a:rPr lang="en-US" sz="1800" b="1" dirty="0">
                <a:solidFill>
                  <a:srgbClr val="FF0000"/>
                </a:solidFill>
                <a:effectLst/>
              </a:rPr>
              <a:t>***</a:t>
            </a:r>
            <a:r>
              <a:rPr lang="en-US" sz="1800" b="1" dirty="0">
                <a:solidFill>
                  <a:srgbClr val="FF0000"/>
                </a:solidFill>
                <a:effectLst/>
                <a:latin typeface="SourceCodePro" panose="020B0509030403020204" pitchFamily="49" charset="77"/>
              </a:rPr>
              <a:t> </a:t>
            </a:r>
            <a:r>
              <a:rPr lang="en-ZA" b="1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352764FD-2962-4188-CFA0-6984F62E9D31}"/>
              </a:ext>
            </a:extLst>
          </p:cNvPr>
          <p:cNvSpPr txBox="1">
            <a:spLocks/>
          </p:cNvSpPr>
          <p:nvPr/>
        </p:nvSpPr>
        <p:spPr>
          <a:xfrm>
            <a:off x="7736048" y="2983383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dirty="0">
                <a:solidFill>
                  <a:srgbClr val="468C8A"/>
                </a:solidFill>
              </a:rPr>
              <a:t>ORDERED/UNORDERED LIST</a:t>
            </a:r>
            <a:endParaRPr lang="en-US" dirty="0">
              <a:solidFill>
                <a:srgbClr val="468C8A"/>
              </a:solidFill>
            </a:endParaRP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1066C102-BD48-D109-1B81-CFFF7A52AC31}"/>
              </a:ext>
            </a:extLst>
          </p:cNvPr>
          <p:cNvSpPr txBox="1">
            <a:spLocks/>
          </p:cNvSpPr>
          <p:nvPr/>
        </p:nvSpPr>
        <p:spPr>
          <a:xfrm>
            <a:off x="7736048" y="3413151"/>
            <a:ext cx="4114800" cy="20591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b="1" dirty="0">
                <a:solidFill>
                  <a:srgbClr val="FF0000"/>
                </a:solidFill>
              </a:rPr>
              <a:t>1. </a:t>
            </a:r>
            <a:r>
              <a:rPr lang="en-ZA" dirty="0"/>
              <a:t>ordered list </a:t>
            </a:r>
          </a:p>
          <a:p>
            <a:r>
              <a:rPr lang="en-ZA" b="1" dirty="0">
                <a:solidFill>
                  <a:srgbClr val="FF0000"/>
                </a:solidFill>
              </a:rPr>
              <a:t>2. </a:t>
            </a:r>
            <a:r>
              <a:rPr lang="en-ZA" dirty="0"/>
              <a:t>item 2 </a:t>
            </a:r>
          </a:p>
          <a:p>
            <a:r>
              <a:rPr lang="en-ZA" b="1" dirty="0">
                <a:solidFill>
                  <a:srgbClr val="FF0000"/>
                </a:solidFill>
              </a:rPr>
              <a:t>    + </a:t>
            </a:r>
            <a:r>
              <a:rPr lang="en-ZA" dirty="0"/>
              <a:t>sub-item 1 </a:t>
            </a:r>
          </a:p>
          <a:p>
            <a:r>
              <a:rPr lang="en-ZA" b="1" dirty="0">
                <a:solidFill>
                  <a:srgbClr val="FF0000"/>
                </a:solidFill>
              </a:rPr>
              <a:t>    + </a:t>
            </a:r>
            <a:r>
              <a:rPr lang="en-ZA" dirty="0"/>
              <a:t>sub-item 2 </a:t>
            </a:r>
          </a:p>
          <a:p>
            <a:endParaRPr lang="en-US" dirty="0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BECB4E70-38E6-B566-5020-5A0198D348D0}"/>
              </a:ext>
            </a:extLst>
          </p:cNvPr>
          <p:cNvSpPr txBox="1">
            <a:spLocks/>
          </p:cNvSpPr>
          <p:nvPr/>
        </p:nvSpPr>
        <p:spPr>
          <a:xfrm>
            <a:off x="9396369" y="3413151"/>
            <a:ext cx="4114800" cy="20591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b="1" dirty="0">
                <a:solidFill>
                  <a:srgbClr val="FF0000"/>
                </a:solidFill>
              </a:rPr>
              <a:t>* </a:t>
            </a:r>
            <a:r>
              <a:rPr lang="en-ZA" dirty="0"/>
              <a:t>unordered list </a:t>
            </a:r>
          </a:p>
          <a:p>
            <a:r>
              <a:rPr lang="en-ZA" b="1" dirty="0">
                <a:solidFill>
                  <a:srgbClr val="FF0000"/>
                </a:solidFill>
              </a:rPr>
              <a:t>* </a:t>
            </a:r>
            <a:r>
              <a:rPr lang="en-ZA" dirty="0"/>
              <a:t>item 2 </a:t>
            </a:r>
          </a:p>
          <a:p>
            <a:r>
              <a:rPr lang="en-ZA" b="1" dirty="0">
                <a:solidFill>
                  <a:srgbClr val="FF0000"/>
                </a:solidFill>
              </a:rPr>
              <a:t>    + </a:t>
            </a:r>
            <a:r>
              <a:rPr lang="en-ZA" dirty="0"/>
              <a:t>sub-item 1 </a:t>
            </a:r>
          </a:p>
          <a:p>
            <a:r>
              <a:rPr lang="en-ZA" b="1" dirty="0">
                <a:solidFill>
                  <a:srgbClr val="FF0000"/>
                </a:solidFill>
              </a:rPr>
              <a:t>    + </a:t>
            </a:r>
            <a:r>
              <a:rPr lang="en-ZA" dirty="0"/>
              <a:t>sub-item 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r>
              <a:rPr lang="en-US" dirty="0" err="1"/>
              <a:t>Knitr</a:t>
            </a:r>
            <a:r>
              <a:rPr lang="en-US" dirty="0"/>
              <a:t> chunk options 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7BF8DE54-2E43-4E59-78A3-62FDD6792E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828" y="1243975"/>
            <a:ext cx="8590854" cy="4366163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7D096C0F-55D9-5E19-87C7-916ED90F51B8}"/>
              </a:ext>
            </a:extLst>
          </p:cNvPr>
          <p:cNvSpPr/>
          <p:nvPr/>
        </p:nvSpPr>
        <p:spPr>
          <a:xfrm>
            <a:off x="156828" y="1247863"/>
            <a:ext cx="8590854" cy="4362274"/>
          </a:xfrm>
          <a:prstGeom prst="rect">
            <a:avLst/>
          </a:prstGeom>
          <a:solidFill>
            <a:srgbClr val="66B2B0">
              <a:alpha val="7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E04DC907-0840-45EE-FC5F-6578E1B7F5D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0245" b="54375"/>
          <a:stretch/>
        </p:blipFill>
        <p:spPr>
          <a:xfrm>
            <a:off x="156828" y="3001162"/>
            <a:ext cx="8590854" cy="2348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98064A99-B40E-A10A-B4E6-E6D749F38C1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62505" b="32855"/>
          <a:stretch/>
        </p:blipFill>
        <p:spPr>
          <a:xfrm>
            <a:off x="156828" y="3973026"/>
            <a:ext cx="8590854" cy="2025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8F7E517A-235D-9E01-CC79-EBA50251A59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8856"/>
          <a:stretch/>
        </p:blipFill>
        <p:spPr>
          <a:xfrm>
            <a:off x="156828" y="5123577"/>
            <a:ext cx="8590854" cy="48656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941D8D77-B6AA-19EA-62A1-03C0B4D948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24184" y="4191658"/>
            <a:ext cx="4967816" cy="2666342"/>
          </a:xfrm>
          <a:prstGeom prst="rect">
            <a:avLst/>
          </a:prstGeom>
          <a:ln w="38100" cap="sq">
            <a:solidFill>
              <a:schemeClr val="accent6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4666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5C0770-A36E-4500-AA2E-F3DE8416AD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r>
              <a:rPr lang="en-ZA" dirty="0"/>
              <a:t>R Shiny APP</a:t>
            </a:r>
          </a:p>
        </p:txBody>
      </p:sp>
      <p:sp>
        <p:nvSpPr>
          <p:cNvPr id="47" name="Date Placeholder 46">
            <a:extLst>
              <a:ext uri="{FF2B5EF4-FFF2-40B4-BE49-F238E27FC236}">
                <a16:creationId xmlns:a16="http://schemas.microsoft.com/office/drawing/2014/main" id="{B056447E-08BD-4E82-B60A-8C45EBBF17CF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CC7E0A4-FE8E-4F7B-8370-1FA3484B61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ZA"/>
              <a:t>R Markdown</a:t>
            </a:r>
            <a:endParaRPr lang="en-ZA" dirty="0"/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CEA586AC-7CD4-415B-BA90-730735F5659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9B51A1E-902D-48AF-9020-955120F399B6}" type="slidenum">
              <a:rPr lang="en-ZA" smtClean="0"/>
              <a:pPr/>
              <a:t>13</a:t>
            </a:fld>
            <a:endParaRPr lang="en-ZA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233C6CED-5BD3-E965-B61C-CC1ECF5FA8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9669" y="733792"/>
            <a:ext cx="11112661" cy="5805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880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/>
          <a:lstStyle/>
          <a:p>
            <a:r>
              <a:rPr lang="en-US" dirty="0"/>
              <a:t>How does R shiny work?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60044" y="1437484"/>
            <a:ext cx="3200400" cy="2567007"/>
          </a:xfrm>
        </p:spPr>
        <p:txBody>
          <a:bodyPr/>
          <a:lstStyle/>
          <a:p>
            <a:r>
              <a:rPr lang="en-US" dirty="0"/>
              <a:t>UI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96603" y="1375650"/>
            <a:ext cx="3200400" cy="2567009"/>
          </a:xfrm>
        </p:spPr>
        <p:txBody>
          <a:bodyPr/>
          <a:lstStyle/>
          <a:p>
            <a:r>
              <a:rPr lang="en-US" dirty="0"/>
              <a:t>SERVER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07763" y="1437484"/>
            <a:ext cx="3200400" cy="2567009"/>
          </a:xfrm>
        </p:spPr>
        <p:txBody>
          <a:bodyPr/>
          <a:lstStyle/>
          <a:p>
            <a:r>
              <a:rPr lang="en-US" dirty="0"/>
              <a:t>RUN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2AE54BF-2581-4D14-A1E9-89136622302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3" name="Footer Placeholder 52">
            <a:extLst>
              <a:ext uri="{FF2B5EF4-FFF2-40B4-BE49-F238E27FC236}">
                <a16:creationId xmlns:a16="http://schemas.microsoft.com/office/drawing/2014/main" id="{1557424D-75FD-4489-9685-048E9F66D5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3B6E7CE-5609-0944-7BCE-97F8AE949B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8481" y="2466104"/>
            <a:ext cx="3152814" cy="499516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71698E6-DBDC-3EBD-85EE-2C8641D9BE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36697" y="2500761"/>
            <a:ext cx="3118605" cy="300745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2CEEF3-C20A-4E69-C37A-23C809797D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89557" y="2451666"/>
            <a:ext cx="3118606" cy="414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/>
          <a:lstStyle/>
          <a:p>
            <a:r>
              <a:rPr lang="en-US" dirty="0"/>
              <a:t>Meijing Liang</a:t>
            </a:r>
          </a:p>
          <a:p>
            <a:r>
              <a:rPr lang="en-US" dirty="0"/>
              <a:t>403 Plant Science Building</a:t>
            </a:r>
          </a:p>
          <a:p>
            <a:r>
              <a:rPr lang="en-US" dirty="0" err="1"/>
              <a:t>meijing.liang@wsu.edu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4BB112F-FDBF-0ED9-48F0-F93DDC90E2B3}"/>
              </a:ext>
            </a:extLst>
          </p:cNvPr>
          <p:cNvSpPr/>
          <p:nvPr/>
        </p:nvSpPr>
        <p:spPr>
          <a:xfrm>
            <a:off x="5417321" y="136525"/>
            <a:ext cx="6838995" cy="6792781"/>
          </a:xfrm>
          <a:prstGeom prst="rect">
            <a:avLst/>
          </a:prstGeom>
          <a:solidFill>
            <a:srgbClr val="FFFFFF">
              <a:alpha val="74902"/>
            </a:srgbClr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to be </a:t>
            </a:r>
            <a:br>
              <a:rPr lang="en-ZA" dirty="0"/>
            </a:br>
            <a:r>
              <a:rPr lang="en-ZA" dirty="0"/>
              <a:t>covered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468C8A"/>
                </a:solidFill>
              </a:rPr>
              <a:t>R Key Components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3200" b="1" dirty="0">
                <a:solidFill>
                  <a:srgbClr val="468C8A"/>
                </a:solidFill>
              </a:rPr>
              <a:t>R Markdown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468C8A"/>
                </a:solidFill>
              </a:rPr>
              <a:t>R Shiny App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1/13/2023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dirty="0"/>
              <a:t>R Markdown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1026" name="Picture 2" descr="R Markdown: The Definitive Guide">
            <a:extLst>
              <a:ext uri="{FF2B5EF4-FFF2-40B4-BE49-F238E27FC236}">
                <a16:creationId xmlns:a16="http://schemas.microsoft.com/office/drawing/2014/main" id="{0DD52DFD-91CD-DEC2-A68F-14BDC05722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3082" y="3576574"/>
            <a:ext cx="1371600" cy="1546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Shiny on ECS">
            <a:extLst>
              <a:ext uri="{FF2B5EF4-FFF2-40B4-BE49-F238E27FC236}">
                <a16:creationId xmlns:a16="http://schemas.microsoft.com/office/drawing/2014/main" id="{B8DB37F5-E760-C64B-1F2F-611B4A9EC7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051"/>
          <a:stretch/>
        </p:blipFill>
        <p:spPr bwMode="auto">
          <a:xfrm>
            <a:off x="2313673" y="5243136"/>
            <a:ext cx="1371600" cy="1561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9B25F89-F70E-47C7-7E7F-E0E3A48FE0E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819" t="7048" r="16206" b="11043"/>
          <a:stretch/>
        </p:blipFill>
        <p:spPr>
          <a:xfrm>
            <a:off x="4205554" y="1166997"/>
            <a:ext cx="2058256" cy="177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EE3BF99-4244-4BB5-747D-7D294A5CF3A8}"/>
              </a:ext>
            </a:extLst>
          </p:cNvPr>
          <p:cNvSpPr/>
          <p:nvPr/>
        </p:nvSpPr>
        <p:spPr>
          <a:xfrm>
            <a:off x="8565512" y="0"/>
            <a:ext cx="3657600" cy="6858000"/>
          </a:xfrm>
          <a:prstGeom prst="rect">
            <a:avLst/>
          </a:prstGeom>
          <a:solidFill>
            <a:srgbClr val="FFFFFF">
              <a:alpha val="74902"/>
            </a:srgbClr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4000" cap="none" dirty="0"/>
              <a:t>R Key Components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Data Type &amp; Structure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1"/>
            <a:ext cx="3657600" cy="118872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 dirty="0"/>
              <a:t>The basic R structures include the vector, matrix, array, </a:t>
            </a:r>
            <a:r>
              <a:rPr lang="en-US" sz="1600" dirty="0" err="1"/>
              <a:t>dataframe</a:t>
            </a:r>
            <a:r>
              <a:rPr lang="en-US" sz="1600" dirty="0"/>
              <a:t>, list, and factor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52655" y="3301124"/>
            <a:ext cx="365760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Data Tidy With </a:t>
            </a:r>
            <a:r>
              <a:rPr lang="en-US" dirty="0" err="1">
                <a:solidFill>
                  <a:srgbClr val="468C8A"/>
                </a:solidFill>
              </a:rPr>
              <a:t>Tidyverse</a:t>
            </a:r>
            <a:endParaRPr lang="en-US" dirty="0">
              <a:solidFill>
                <a:srgbClr val="468C8A"/>
              </a:solidFill>
            </a:endParaRP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52655" y="3710194"/>
            <a:ext cx="3657600" cy="1188720"/>
          </a:xfrm>
        </p:spPr>
        <p:txBody>
          <a:bodyPr>
            <a:normAutofit/>
          </a:bodyPr>
          <a:lstStyle/>
          <a:p>
            <a:r>
              <a:rPr lang="en-US" sz="1600" dirty="0"/>
              <a:t>Filter(), rename(), select(), mutate(), </a:t>
            </a:r>
            <a:r>
              <a:rPr lang="en-US" sz="1600" dirty="0" err="1"/>
              <a:t>group_by</a:t>
            </a:r>
            <a:r>
              <a:rPr lang="en-US" sz="1600" dirty="0"/>
              <a:t>(), summarize()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655" y="4604600"/>
            <a:ext cx="365760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Implicit Or Explicit Missing Data 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52655" y="5013669"/>
            <a:ext cx="3657600" cy="1189265"/>
          </a:xfrm>
        </p:spPr>
        <p:txBody>
          <a:bodyPr>
            <a:normAutofit/>
          </a:bodyPr>
          <a:lstStyle/>
          <a:p>
            <a:r>
              <a:rPr lang="en-US" sz="1600" dirty="0"/>
              <a:t>Implicit missing data is the absence of presence. Explicit Missing Data the presence of absence (NA value)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Functions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/>
          <a:p>
            <a:r>
              <a:rPr lang="en-US" sz="1600" dirty="0"/>
              <a:t>R basic functions</a:t>
            </a:r>
          </a:p>
          <a:p>
            <a:r>
              <a:rPr lang="en-US" sz="1600" dirty="0"/>
              <a:t>Write your own functions</a:t>
            </a:r>
          </a:p>
          <a:p>
            <a:r>
              <a:rPr lang="en-US" sz="1600" dirty="0"/>
              <a:t>Functions from R packages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0019" y="3485748"/>
            <a:ext cx="4430855" cy="1188720"/>
          </a:xfrm>
        </p:spPr>
        <p:txBody>
          <a:bodyPr>
            <a:normAutofit/>
          </a:bodyPr>
          <a:lstStyle/>
          <a:p>
            <a:r>
              <a:rPr lang="en-US" sz="1600" dirty="0"/>
              <a:t>Basics, </a:t>
            </a:r>
            <a:r>
              <a:rPr lang="en-US" sz="1600" dirty="0" err="1"/>
              <a:t>Geoms</a:t>
            </a:r>
            <a:r>
              <a:rPr lang="en-US" sz="1600" dirty="0"/>
              <a:t>, </a:t>
            </a:r>
            <a:r>
              <a:rPr lang="en-US" sz="1600" dirty="0" err="1"/>
              <a:t>Aes</a:t>
            </a:r>
            <a:r>
              <a:rPr lang="en-US" sz="1600" dirty="0"/>
              <a:t>, Stats, Scales, Themes, Faceting, Labels and Legends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1/13/2023</a:t>
            </a:r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R Markdown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0020" y="3076678"/>
            <a:ext cx="4430856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Data Visualization With ggplot2</a:t>
            </a:r>
          </a:p>
        </p:txBody>
      </p:sp>
      <p:graphicFrame>
        <p:nvGraphicFramePr>
          <p:cNvPr id="6" name="Google Shape;210;p15">
            <a:extLst>
              <a:ext uri="{FF2B5EF4-FFF2-40B4-BE49-F238E27FC236}">
                <a16:creationId xmlns:a16="http://schemas.microsoft.com/office/drawing/2014/main" id="{C921779A-F92E-E261-E9AB-7F49AABF45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1753965"/>
              </p:ext>
            </p:extLst>
          </p:nvPr>
        </p:nvGraphicFramePr>
        <p:xfrm>
          <a:off x="4960068" y="4176895"/>
          <a:ext cx="4252379" cy="2249400"/>
        </p:xfrm>
        <a:graphic>
          <a:graphicData uri="http://schemas.openxmlformats.org/drawingml/2006/table">
            <a:tbl>
              <a:tblPr firstRow="1" bandRow="1">
                <a:tableStyleId>{08FB837D-C827-4EFA-A057-4D05807E0F7C}</a:tableStyleId>
              </a:tblPr>
              <a:tblGrid>
                <a:gridCol w="2006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45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4900">
                <a:tc gridSpan="2"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dirty="0">
                          <a:sym typeface="Arial"/>
                        </a:rPr>
                        <a:t>R Shortcuts</a:t>
                      </a:r>
                      <a:endParaRPr sz="1800" b="1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latin typeface="Arial"/>
                          <a:ea typeface="Arial"/>
                          <a:cs typeface="Arial"/>
                          <a:sym typeface="Arial"/>
                        </a:rPr>
                        <a:t>Windows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9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Execute Code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Ctrl/</a:t>
                      </a:r>
                      <a:r>
                        <a:rPr lang="en-US" sz="1200" dirty="0" err="1">
                          <a:sym typeface="Arial"/>
                        </a:rPr>
                        <a:t>Cmd</a:t>
                      </a:r>
                      <a:r>
                        <a:rPr lang="en-US" sz="1200" dirty="0">
                          <a:sym typeface="Arial"/>
                        </a:rPr>
                        <a:t>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Enter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9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Clear Console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Ctrl/</a:t>
                      </a:r>
                      <a:r>
                        <a:rPr lang="en-US" sz="1200" dirty="0" err="1">
                          <a:sym typeface="Arial"/>
                        </a:rPr>
                        <a:t>Cmd</a:t>
                      </a:r>
                      <a:r>
                        <a:rPr lang="en-US" sz="1200" dirty="0">
                          <a:sym typeface="Arial"/>
                        </a:rPr>
                        <a:t> 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L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9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Assignment Operator &lt;-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Alt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-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9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Pipe %&gt;%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Ctrl/</a:t>
                      </a:r>
                      <a:r>
                        <a:rPr lang="en-US" sz="1200" dirty="0" err="1">
                          <a:sym typeface="Arial"/>
                        </a:rPr>
                        <a:t>Cmd</a:t>
                      </a:r>
                      <a:r>
                        <a:rPr lang="en-US" sz="1200" dirty="0">
                          <a:sym typeface="Arial"/>
                        </a:rPr>
                        <a:t> 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Shift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M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49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Code Chunk in Markdown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ym typeface="Arial"/>
                        </a:rPr>
                        <a:t>Ctrl/</a:t>
                      </a:r>
                      <a:r>
                        <a:rPr lang="en-US" sz="1200" dirty="0" err="1">
                          <a:sym typeface="Arial"/>
                        </a:rPr>
                        <a:t>Cmd</a:t>
                      </a:r>
                      <a:r>
                        <a:rPr lang="en-US" sz="1200" dirty="0">
                          <a:sym typeface="Arial"/>
                        </a:rPr>
                        <a:t> 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Alt </a:t>
                      </a:r>
                      <a:r>
                        <a:rPr lang="en-US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sym typeface="Arial"/>
                        </a:rPr>
                        <a:t>+</a:t>
                      </a:r>
                      <a:r>
                        <a:rPr lang="en-US" sz="1200" dirty="0">
                          <a:sym typeface="Arial"/>
                        </a:rPr>
                        <a:t> I</a:t>
                      </a:r>
                      <a:endParaRPr sz="1200" dirty="0">
                        <a:latin typeface="+mn-lt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AAFF964-D896-B900-F711-C622507B7A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79448" y="127902"/>
            <a:ext cx="1148704" cy="178548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4658171-821E-492C-9756-5E4CFDAF83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 resources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0CB0D9-5847-BA32-1F28-FB2B456D593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2148365"/>
            <a:ext cx="10360152" cy="4351338"/>
          </a:xfrm>
        </p:spPr>
        <p:txBody>
          <a:bodyPr>
            <a:normAutofit/>
          </a:bodyPr>
          <a:lstStyle/>
          <a:p>
            <a:r>
              <a:rPr lang="en-US" sz="2400" dirty="0">
                <a:hlinkClick r:id="rId3"/>
              </a:rPr>
              <a:t>https://www.rstudio.com/resources/training/</a:t>
            </a:r>
            <a:endParaRPr lang="en-US" sz="2400" dirty="0"/>
          </a:p>
          <a:p>
            <a:r>
              <a:rPr lang="en-US" sz="2400" dirty="0">
                <a:hlinkClick r:id="rId4"/>
              </a:rPr>
              <a:t>https://www.r-bloggers.com/how-to-learn-r-2/</a:t>
            </a:r>
            <a:endParaRPr lang="en-US" sz="2400" dirty="0"/>
          </a:p>
          <a:p>
            <a:r>
              <a:rPr lang="en-US" sz="2400" dirty="0">
                <a:hlinkClick r:id="rId5"/>
              </a:rPr>
              <a:t>https://www.statmethods.net/r-tutorial/index.html</a:t>
            </a:r>
            <a:endParaRPr lang="en-US" sz="2400" dirty="0"/>
          </a:p>
          <a:p>
            <a:r>
              <a:rPr lang="en-US" sz="2400" dirty="0">
                <a:hlinkClick r:id="rId6"/>
              </a:rPr>
              <a:t>https://swirlstats.com/students.html</a:t>
            </a:r>
            <a:endParaRPr lang="en-US" sz="2400" dirty="0"/>
          </a:p>
          <a:p>
            <a:endParaRPr lang="en-US" sz="2400" dirty="0"/>
          </a:p>
          <a:p>
            <a:r>
              <a:rPr lang="en-US" sz="2400" dirty="0">
                <a:hlinkClick r:id="rId7"/>
              </a:rPr>
              <a:t>https://www.r-bloggers.com/</a:t>
            </a:r>
            <a:endParaRPr lang="en-US" sz="2400" dirty="0"/>
          </a:p>
          <a:p>
            <a:r>
              <a:rPr lang="en-US" sz="2400" dirty="0">
                <a:hlinkClick r:id="rId8"/>
              </a:rPr>
              <a:t>https://www.rdocumentation.org/</a:t>
            </a:r>
            <a:endParaRPr lang="en-US" sz="2400" dirty="0"/>
          </a:p>
          <a:p>
            <a:r>
              <a:rPr lang="en-US" sz="2400" dirty="0">
                <a:hlinkClick r:id="rId9"/>
              </a:rPr>
              <a:t>https://stat.ethz.ch/mailman/listinfo/r-help</a:t>
            </a:r>
            <a:endParaRPr lang="en-US" sz="2400" dirty="0"/>
          </a:p>
          <a:p>
            <a:r>
              <a:rPr lang="en-US" sz="2400" dirty="0">
                <a:hlinkClick r:id="rId10"/>
              </a:rPr>
              <a:t>https://cereo.wsu.edu/r-working-group/</a:t>
            </a:r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58B0E9-38B0-69F4-00E1-E24EAFD20F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16FD4C-83F5-031C-D17A-D5AF3639A3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578E37-98C9-5B06-42A8-C88B10E8DE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CF8051-7328-25D9-2A1F-5C930677A766}"/>
              </a:ext>
            </a:extLst>
          </p:cNvPr>
          <p:cNvSpPr txBox="1"/>
          <p:nvPr/>
        </p:nvSpPr>
        <p:spPr>
          <a:xfrm>
            <a:off x="5185186" y="2073059"/>
            <a:ext cx="8687695" cy="41394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                RStudio Online Learning</a:t>
            </a:r>
          </a:p>
          <a:p>
            <a:pPr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                  R-bloggers How to learn R</a:t>
            </a:r>
          </a:p>
          <a:p>
            <a:pPr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                        Quick-R</a:t>
            </a:r>
          </a:p>
          <a:p>
            <a:pPr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R Swirl Package</a:t>
            </a:r>
          </a:p>
          <a:p>
            <a:endParaRPr lang="en-US" sz="3200" b="1" dirty="0">
              <a:solidFill>
                <a:srgbClr val="DE91B4"/>
              </a:solidFill>
            </a:endParaRPr>
          </a:p>
          <a:p>
            <a:pPr lvl="1"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R-bloggers</a:t>
            </a:r>
          </a:p>
          <a:p>
            <a:pPr lvl="1"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R-documentation</a:t>
            </a:r>
          </a:p>
          <a:p>
            <a:pPr lvl="1"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      The R-help Archives</a:t>
            </a:r>
          </a:p>
          <a:p>
            <a:pPr lvl="1">
              <a:lnSpc>
                <a:spcPts val="3500"/>
              </a:lnSpc>
            </a:pPr>
            <a:r>
              <a:rPr lang="en-US" sz="2400" b="1" dirty="0">
                <a:solidFill>
                  <a:srgbClr val="DE91B4"/>
                </a:solidFill>
              </a:rPr>
              <a:t>                 WSU R-working group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411507A-2615-641A-5693-10F67CB0A9E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449994" y="141108"/>
            <a:ext cx="1218005" cy="1785485"/>
          </a:xfrm>
          <a:prstGeom prst="rect">
            <a:avLst/>
          </a:prstGeom>
          <a:ln w="317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6495374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9593CA77-5E10-2F02-EDF7-3F8E95450618}"/>
              </a:ext>
            </a:extLst>
          </p:cNvPr>
          <p:cNvSpPr/>
          <p:nvPr/>
        </p:nvSpPr>
        <p:spPr>
          <a:xfrm>
            <a:off x="0" y="-1"/>
            <a:ext cx="12192000" cy="5209563"/>
          </a:xfrm>
          <a:prstGeom prst="rect">
            <a:avLst/>
          </a:prstGeom>
          <a:solidFill>
            <a:srgbClr val="FFFFFF">
              <a:alpha val="74902"/>
            </a:srgbClr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261" y="2284586"/>
            <a:ext cx="11162442" cy="3819652"/>
          </a:xfrm>
        </p:spPr>
        <p:txBody>
          <a:bodyPr>
            <a:normAutofit/>
          </a:bodyPr>
          <a:lstStyle/>
          <a:p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1.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How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can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reproduce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your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results?</a:t>
            </a:r>
            <a:b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</a:br>
            <a:b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</a:b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2.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How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do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report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your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results?</a:t>
            </a:r>
            <a:b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</a:br>
            <a:b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</a:b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3.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How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do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share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your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results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with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the</a:t>
            </a:r>
            <a:r>
              <a:rPr lang="zh-CN" altLang="en-US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altLang="zh-CN" sz="3600" b="0" cap="none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others?</a:t>
            </a:r>
            <a:endParaRPr lang="en-US" sz="3600" b="0" cap="none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40AA26F-57AB-E70E-249C-CCA9EE3DBA88}"/>
              </a:ext>
            </a:extLst>
          </p:cNvPr>
          <p:cNvSpPr txBox="1">
            <a:spLocks/>
          </p:cNvSpPr>
          <p:nvPr/>
        </p:nvSpPr>
        <p:spPr>
          <a:xfrm>
            <a:off x="638261" y="387175"/>
            <a:ext cx="10515600" cy="129941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5400" cap="none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</a:t>
            </a:r>
            <a:r>
              <a:rPr lang="zh-CN" altLang="en-US" sz="5400" cap="none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altLang="zh-CN" sz="5400" cap="none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CLASS</a:t>
            </a:r>
            <a:r>
              <a:rPr lang="zh-CN" altLang="en-US" sz="5400" cap="none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altLang="zh-CN" sz="5400" cap="none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SURVEY</a:t>
            </a:r>
            <a:endParaRPr lang="en-US" sz="2800" cap="none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0694" y="365759"/>
            <a:ext cx="5914239" cy="1325563"/>
          </a:xfrm>
        </p:spPr>
        <p:txBody>
          <a:bodyPr>
            <a:normAutofit/>
          </a:bodyPr>
          <a:lstStyle/>
          <a:p>
            <a:r>
              <a:rPr lang="en-US" sz="3600" dirty="0"/>
              <a:t>what IS r markdown?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MARKUP LANGUAGE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15158" y="2103120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 dirty="0"/>
              <a:t>An authoring framework that puts your code, results, and </a:t>
            </a:r>
            <a:r>
              <a:rPr lang="en-US" altLang="zh-CN" sz="1600" dirty="0"/>
              <a:t>text</a:t>
            </a:r>
            <a:r>
              <a:rPr lang="en-US" sz="1600" dirty="0"/>
              <a:t> all in one place.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OUTPUT FORMAT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/>
          <a:p>
            <a:r>
              <a:rPr lang="en-US" sz="1600" dirty="0"/>
              <a:t>PDF, HTML, Word, PowerPoints and more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468C8A"/>
                </a:solidFill>
              </a:rPr>
              <a:t>WHY MARKDOWN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24437" y="4270248"/>
            <a:ext cx="5669280" cy="365760"/>
          </a:xfrm>
        </p:spPr>
        <p:txBody>
          <a:bodyPr>
            <a:noAutofit/>
          </a:bodyPr>
          <a:lstStyle/>
          <a:p>
            <a:r>
              <a:rPr lang="en-US" sz="1600" dirty="0"/>
              <a:t>Communication and collaboration with others, or use as a lab notebook</a:t>
            </a:r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9FDD5-17DD-4E86-859F-12FD2CEFA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BE3C138-D8D2-6529-2D1F-13B2EF5A31B5}"/>
              </a:ext>
            </a:extLst>
          </p:cNvPr>
          <p:cNvSpPr/>
          <p:nvPr/>
        </p:nvSpPr>
        <p:spPr>
          <a:xfrm>
            <a:off x="0" y="0"/>
            <a:ext cx="5914239" cy="6962862"/>
          </a:xfrm>
          <a:prstGeom prst="rect">
            <a:avLst/>
          </a:prstGeom>
          <a:solidFill>
            <a:srgbClr val="FFFFFF">
              <a:alpha val="74902"/>
            </a:srgbClr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4E040AE-6E4F-AC4E-41F4-FD906D55E063}"/>
              </a:ext>
            </a:extLst>
          </p:cNvPr>
          <p:cNvSpPr txBox="1">
            <a:spLocks/>
          </p:cNvSpPr>
          <p:nvPr/>
        </p:nvSpPr>
        <p:spPr>
          <a:xfrm>
            <a:off x="5346108" y="5313299"/>
            <a:ext cx="6490758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>
                <a:solidFill>
                  <a:srgbClr val="F37F69"/>
                </a:solidFill>
              </a:rPr>
              <a:t>EASY TO READ, EASY TO WRITE, AND EASY TO LEARN</a:t>
            </a:r>
          </a:p>
        </p:txBody>
      </p:sp>
      <p:pic>
        <p:nvPicPr>
          <p:cNvPr id="4" name="Online Media 3" descr="What is R Markdown?">
            <a:hlinkClick r:id="" action="ppaction://media"/>
            <a:extLst>
              <a:ext uri="{FF2B5EF4-FFF2-40B4-BE49-F238E27FC236}">
                <a16:creationId xmlns:a16="http://schemas.microsoft.com/office/drawing/2014/main" id="{5E4E240F-4C20-077A-C941-68011B227268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176760" y="868680"/>
            <a:ext cx="3920947" cy="2450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848DCBA8-BA26-1847-E995-F6DA655A260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434" r="5959" b="7651"/>
          <a:stretch/>
        </p:blipFill>
        <p:spPr>
          <a:xfrm>
            <a:off x="6278671" y="737602"/>
            <a:ext cx="5646279" cy="5657751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B4F5E84-4826-1432-133A-E6369A6316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9720" y="136525"/>
            <a:ext cx="9052560" cy="640080"/>
          </a:xfrm>
        </p:spPr>
        <p:txBody>
          <a:bodyPr/>
          <a:lstStyle/>
          <a:p>
            <a:r>
              <a:rPr lang="en-US" dirty="0"/>
              <a:t>R Markdown examples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BED82DC-77FD-0E89-6296-9BB8B80AFC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AB681E9-D386-C1D4-7968-FB1607600C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7FEEFE4-A536-A87B-53AE-11B72205AE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556B2AA-ED1E-D9F4-A8CD-69D5D37B13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473" y="737603"/>
            <a:ext cx="5727598" cy="5657750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1950D69C-B6EC-33DF-BA4A-DA5580E2827D}"/>
              </a:ext>
            </a:extLst>
          </p:cNvPr>
          <p:cNvSpPr txBox="1"/>
          <p:nvPr/>
        </p:nvSpPr>
        <p:spPr>
          <a:xfrm>
            <a:off x="4038600" y="891251"/>
            <a:ext cx="12626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RStudio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7CFB8E-DD85-46DD-4773-5A14B76578A8}"/>
              </a:ext>
            </a:extLst>
          </p:cNvPr>
          <p:cNvSpPr txBox="1"/>
          <p:nvPr/>
        </p:nvSpPr>
        <p:spPr>
          <a:xfrm>
            <a:off x="10244560" y="891251"/>
            <a:ext cx="12626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PDF file</a:t>
            </a:r>
          </a:p>
        </p:txBody>
      </p:sp>
    </p:spTree>
    <p:extLst>
      <p:ext uri="{BB962C8B-B14F-4D97-AF65-F5344CB8AC3E}">
        <p14:creationId xmlns:p14="http://schemas.microsoft.com/office/powerpoint/2010/main" val="39283625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80DE66-34B9-5580-1CA4-1978FFB80C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GAllEry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C75372-3823-192B-4124-C85B80ACE3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402331"/>
            <a:ext cx="2188645" cy="1603375"/>
          </a:xfrm>
        </p:spPr>
        <p:txBody>
          <a:bodyPr>
            <a:normAutofit fontScale="92500"/>
          </a:bodyPr>
          <a:lstStyle/>
          <a:p>
            <a:r>
              <a:rPr lang="en-US" dirty="0"/>
              <a:t>PowerPoint</a:t>
            </a:r>
          </a:p>
          <a:p>
            <a:r>
              <a:rPr lang="en-US" dirty="0"/>
              <a:t>HTML</a:t>
            </a:r>
          </a:p>
          <a:p>
            <a:r>
              <a:rPr lang="en-US" dirty="0"/>
              <a:t>Word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4D4141-7D16-5343-E810-B42F55EF25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9380A9-DFB1-1FC8-C860-069A44E07D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C7F5E7-C07A-4C85-AA51-BD8E195B0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8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7DB1382-52E9-F94D-E456-ECC745F10F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54684" y="0"/>
            <a:ext cx="4268978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2C1ADC4-1EE4-EBEB-4C5A-A2F95383EE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1580" y="44154"/>
            <a:ext cx="5276476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2D01D8E-AF73-3E1B-D921-0D8334C172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833" y="2904167"/>
            <a:ext cx="4387770" cy="3715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01336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0887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R MARKDOWN RESOURCES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1/13/2023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R Markdown</a:t>
            </a:r>
            <a:endParaRPr lang="en-US" dirty="0"/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BD8D28B4-3E7D-0E5D-9A36-D083025C91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476" y="3141578"/>
            <a:ext cx="4096739" cy="2719120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14615080-15FB-4470-2928-A4913B0CBB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9616" y="934291"/>
            <a:ext cx="4784051" cy="411202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1FEB305B-75EB-2AC9-AFAC-E7D7055DAA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99934" y="873247"/>
            <a:ext cx="4719033" cy="5665665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CE06DD51-A036-A7C3-E5F4-E7BEB0919C9A}"/>
              </a:ext>
            </a:extLst>
          </p:cNvPr>
          <p:cNvSpPr txBox="1"/>
          <p:nvPr/>
        </p:nvSpPr>
        <p:spPr>
          <a:xfrm>
            <a:off x="76476" y="989626"/>
            <a:ext cx="3962124" cy="19083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solidFill>
                  <a:srgbClr val="468C8A"/>
                </a:solidFill>
              </a:rPr>
              <a:t>Markdown</a:t>
            </a:r>
            <a:r>
              <a:rPr lang="zh-CN" altLang="en-US" b="1" dirty="0">
                <a:solidFill>
                  <a:srgbClr val="468C8A"/>
                </a:solidFill>
              </a:rPr>
              <a:t> </a:t>
            </a:r>
            <a:r>
              <a:rPr lang="en-US" b="1" dirty="0">
                <a:solidFill>
                  <a:srgbClr val="468C8A"/>
                </a:solidFill>
              </a:rPr>
              <a:t>Resources:</a:t>
            </a:r>
          </a:p>
          <a:p>
            <a:endParaRPr lang="en-US" sz="105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</a:rPr>
              <a:t>R Markdown Cheat Sheet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</a:rPr>
              <a:t>R Markdown Reference Guide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https://bookdown.org/yihui/rmarkdown/</a:t>
            </a:r>
            <a:endParaRPr lang="en-US" sz="1200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https://bookdown.org/yihui/rmarkdown-cookbook/</a:t>
            </a:r>
            <a:endParaRPr lang="en-US" sz="1200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accent5">
                    <a:lumMod val="75000"/>
                  </a:schemeClr>
                </a:solidFill>
                <a:effectLst/>
                <a:latin typeface="Comic Sans MS" panose="030F0902030302020204" pitchFamily="66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https://rmarkdown.rstudio.com/lesson-15.html</a:t>
            </a:r>
            <a:endParaRPr lang="en-US" sz="1200" dirty="0">
              <a:solidFill>
                <a:schemeClr val="accent5">
                  <a:lumMod val="75000"/>
                </a:schemeClr>
              </a:solidFill>
              <a:effectLst/>
              <a:latin typeface="Comic Sans MS" panose="030F09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230e9df3-be65-4c73-a93b-d1236ebd677e"/>
    <ds:schemaRef ds:uri="http://schemas.microsoft.com/office/2006/metadata/properties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www.w3.org/XML/1998/namespace"/>
    <ds:schemaRef ds:uri="http://purl.org/dc/terms/"/>
    <ds:schemaRef ds:uri="71af3243-3dd4-4a8d-8c0d-dd76da1f02a5"/>
    <ds:schemaRef ds:uri="http://purl.org/dc/elements/1.1/"/>
    <ds:schemaRef ds:uri="http://schemas.openxmlformats.org/package/2006/metadata/core-properties"/>
    <ds:schemaRef ds:uri="http://schemas.microsoft.com/sharepoint/v3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1102</TotalTime>
  <Words>613</Words>
  <Application>Microsoft Macintosh PowerPoint</Application>
  <PresentationFormat>Widescreen</PresentationFormat>
  <Paragraphs>153</Paragraphs>
  <Slides>15</Slides>
  <Notes>4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2" baseType="lpstr">
      <vt:lpstr>Arial</vt:lpstr>
      <vt:lpstr>Avenir Next LT Pro Light</vt:lpstr>
      <vt:lpstr>Calibri</vt:lpstr>
      <vt:lpstr>Comic Sans MS</vt:lpstr>
      <vt:lpstr>Posterama</vt:lpstr>
      <vt:lpstr>SourceCodePro</vt:lpstr>
      <vt:lpstr>Office Theme</vt:lpstr>
      <vt:lpstr>R Markdown</vt:lpstr>
      <vt:lpstr>to be  covered</vt:lpstr>
      <vt:lpstr>R Key Components</vt:lpstr>
      <vt:lpstr>R resources</vt:lpstr>
      <vt:lpstr>1. How can you reproduce your results?  2. How do you report your results?  3. How do you share your results with the others?</vt:lpstr>
      <vt:lpstr>what IS r markdown?</vt:lpstr>
      <vt:lpstr>R Markdown examples</vt:lpstr>
      <vt:lpstr>GAllEry</vt:lpstr>
      <vt:lpstr>R MARKDOWN RESOURCES</vt:lpstr>
      <vt:lpstr>Getting Started With Your Own .RMD File</vt:lpstr>
      <vt:lpstr>MARKDOWN SYNTAX</vt:lpstr>
      <vt:lpstr>Knitr chunk options </vt:lpstr>
      <vt:lpstr>R Shiny APP</vt:lpstr>
      <vt:lpstr>How does R shiny work?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PITCH DECK</dc:title>
  <dc:creator>Liang, Meijing</dc:creator>
  <cp:lastModifiedBy>Liang, Meijing</cp:lastModifiedBy>
  <cp:revision>2</cp:revision>
  <dcterms:created xsi:type="dcterms:W3CDTF">2023-01-06T02:34:36Z</dcterms:created>
  <dcterms:modified xsi:type="dcterms:W3CDTF">2023-01-13T21:02:48Z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