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378" r:id="rId2"/>
    <p:sldId id="387" r:id="rId3"/>
    <p:sldId id="337" r:id="rId4"/>
    <p:sldId id="338" r:id="rId5"/>
    <p:sldId id="370" r:id="rId6"/>
    <p:sldId id="371" r:id="rId7"/>
    <p:sldId id="372" r:id="rId8"/>
    <p:sldId id="471" r:id="rId9"/>
    <p:sldId id="459" r:id="rId10"/>
    <p:sldId id="469" r:id="rId11"/>
    <p:sldId id="360" r:id="rId12"/>
    <p:sldId id="363" r:id="rId13"/>
    <p:sldId id="452" r:id="rId14"/>
    <p:sldId id="454" r:id="rId15"/>
    <p:sldId id="394" r:id="rId16"/>
    <p:sldId id="453" r:id="rId17"/>
    <p:sldId id="456" r:id="rId18"/>
    <p:sldId id="457" r:id="rId19"/>
    <p:sldId id="458" r:id="rId20"/>
    <p:sldId id="465" r:id="rId21"/>
    <p:sldId id="466" r:id="rId22"/>
    <p:sldId id="467" r:id="rId23"/>
    <p:sldId id="470" r:id="rId24"/>
    <p:sldId id="468" r:id="rId25"/>
    <p:sldId id="460" r:id="rId26"/>
    <p:sldId id="461" r:id="rId27"/>
    <p:sldId id="462" r:id="rId28"/>
    <p:sldId id="409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63" r:id="rId37"/>
    <p:sldId id="46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6"/>
    <p:restoredTop sz="94512"/>
  </p:normalViewPr>
  <p:slideViewPr>
    <p:cSldViewPr snapToGrid="0" snapToObjects="1">
      <p:cViewPr>
        <p:scale>
          <a:sx n="100" d="100"/>
          <a:sy n="100" d="100"/>
        </p:scale>
        <p:origin x="121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Maize\NG_Resub\Paper\Fit%20and%20Power%20(fig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84050909625459"/>
          <c:y val="0.0514005540974045"/>
          <c:w val="0.813233183250468"/>
          <c:h val="0.730607949652339"/>
        </c:manualLayout>
      </c:layout>
      <c:scatterChart>
        <c:scatterStyle val="lineMarker"/>
        <c:varyColors val="0"/>
        <c:ser>
          <c:idx val="2"/>
          <c:order val="0"/>
          <c:tx>
            <c:strRef>
              <c:f>Plot!$E$1</c:f>
              <c:strCache>
                <c:ptCount val="1"/>
                <c:pt idx="0">
                  <c:v>AICC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Plot!$B$2:$B$1317</c:f>
              <c:numCache>
                <c:formatCode>General</c:formatCode>
                <c:ptCount val="1316"/>
                <c:pt idx="0">
                  <c:v>1315.0</c:v>
                </c:pt>
                <c:pt idx="1">
                  <c:v>657.5</c:v>
                </c:pt>
                <c:pt idx="2">
                  <c:v>438.3333333333333</c:v>
                </c:pt>
                <c:pt idx="3">
                  <c:v>328.75</c:v>
                </c:pt>
                <c:pt idx="4">
                  <c:v>263.0</c:v>
                </c:pt>
                <c:pt idx="5">
                  <c:v>219.1666666666665</c:v>
                </c:pt>
                <c:pt idx="6">
                  <c:v>187.8571428571434</c:v>
                </c:pt>
                <c:pt idx="7">
                  <c:v>164.375</c:v>
                </c:pt>
                <c:pt idx="8">
                  <c:v>146.1111111111109</c:v>
                </c:pt>
                <c:pt idx="9">
                  <c:v>131.5</c:v>
                </c:pt>
                <c:pt idx="10">
                  <c:v>119.5454545454545</c:v>
                </c:pt>
                <c:pt idx="11">
                  <c:v>109.5833333333332</c:v>
                </c:pt>
                <c:pt idx="12">
                  <c:v>101.1538461538459</c:v>
                </c:pt>
                <c:pt idx="13">
                  <c:v>93.92857142857125</c:v>
                </c:pt>
                <c:pt idx="14">
                  <c:v>87.66666666666667</c:v>
                </c:pt>
                <c:pt idx="15">
                  <c:v>82.1875</c:v>
                </c:pt>
                <c:pt idx="16">
                  <c:v>77.35294117646717</c:v>
                </c:pt>
                <c:pt idx="17">
                  <c:v>73.05555555555515</c:v>
                </c:pt>
                <c:pt idx="18">
                  <c:v>69.21052631578948</c:v>
                </c:pt>
                <c:pt idx="19">
                  <c:v>65.75</c:v>
                </c:pt>
                <c:pt idx="20">
                  <c:v>62.61904761904634</c:v>
                </c:pt>
                <c:pt idx="21">
                  <c:v>59.77272727272727</c:v>
                </c:pt>
                <c:pt idx="22">
                  <c:v>57.17391304347833</c:v>
                </c:pt>
                <c:pt idx="23">
                  <c:v>54.79166666666599</c:v>
                </c:pt>
                <c:pt idx="24">
                  <c:v>52.6</c:v>
                </c:pt>
                <c:pt idx="25">
                  <c:v>50.57692307692308</c:v>
                </c:pt>
                <c:pt idx="26">
                  <c:v>48.7037037037037</c:v>
                </c:pt>
                <c:pt idx="27">
                  <c:v>46.96428571428572</c:v>
                </c:pt>
                <c:pt idx="28">
                  <c:v>45.34482758620528</c:v>
                </c:pt>
                <c:pt idx="29">
                  <c:v>43.83333333333334</c:v>
                </c:pt>
                <c:pt idx="30">
                  <c:v>42.41935483870968</c:v>
                </c:pt>
                <c:pt idx="31">
                  <c:v>41.09375000000007</c:v>
                </c:pt>
                <c:pt idx="32">
                  <c:v>39.84848484848485</c:v>
                </c:pt>
                <c:pt idx="33">
                  <c:v>38.6764705882353</c:v>
                </c:pt>
                <c:pt idx="34">
                  <c:v>37.57142857142829</c:v>
                </c:pt>
                <c:pt idx="35">
                  <c:v>36.52777777777778</c:v>
                </c:pt>
                <c:pt idx="36">
                  <c:v>35.54054054054054</c:v>
                </c:pt>
                <c:pt idx="37">
                  <c:v>34.60526315789474</c:v>
                </c:pt>
                <c:pt idx="38">
                  <c:v>33.71794871794872</c:v>
                </c:pt>
                <c:pt idx="39">
                  <c:v>32.875</c:v>
                </c:pt>
                <c:pt idx="40">
                  <c:v>32.07317073170731</c:v>
                </c:pt>
                <c:pt idx="41">
                  <c:v>31.30952380952368</c:v>
                </c:pt>
                <c:pt idx="42">
                  <c:v>30.58139534883721</c:v>
                </c:pt>
                <c:pt idx="43">
                  <c:v>29.88636363636358</c:v>
                </c:pt>
                <c:pt idx="44">
                  <c:v>29.22222222222208</c:v>
                </c:pt>
                <c:pt idx="45">
                  <c:v>28.58695652173913</c:v>
                </c:pt>
                <c:pt idx="46">
                  <c:v>27.97872340425527</c:v>
                </c:pt>
                <c:pt idx="47">
                  <c:v>27.39583333333318</c:v>
                </c:pt>
                <c:pt idx="48">
                  <c:v>26.83673469387755</c:v>
                </c:pt>
                <c:pt idx="49">
                  <c:v>26.3</c:v>
                </c:pt>
                <c:pt idx="50">
                  <c:v>25.7843137254902</c:v>
                </c:pt>
                <c:pt idx="51">
                  <c:v>25.28846153846148</c:v>
                </c:pt>
                <c:pt idx="52">
                  <c:v>24.811320754717</c:v>
                </c:pt>
                <c:pt idx="53">
                  <c:v>24.3518518518519</c:v>
                </c:pt>
                <c:pt idx="54">
                  <c:v>23.90909090909091</c:v>
                </c:pt>
                <c:pt idx="55">
                  <c:v>23.4821428571419</c:v>
                </c:pt>
                <c:pt idx="56">
                  <c:v>23.07017543859654</c:v>
                </c:pt>
                <c:pt idx="57">
                  <c:v>22.67241379310343</c:v>
                </c:pt>
                <c:pt idx="58">
                  <c:v>22.28813559322028</c:v>
                </c:pt>
                <c:pt idx="59">
                  <c:v>21.91666666666667</c:v>
                </c:pt>
                <c:pt idx="60">
                  <c:v>21.55737704918033</c:v>
                </c:pt>
                <c:pt idx="61">
                  <c:v>21.20967741935484</c:v>
                </c:pt>
                <c:pt idx="62">
                  <c:v>20.87301587301587</c:v>
                </c:pt>
                <c:pt idx="63">
                  <c:v>20.54687500000004</c:v>
                </c:pt>
                <c:pt idx="64">
                  <c:v>20.23076923076878</c:v>
                </c:pt>
                <c:pt idx="65">
                  <c:v>19.92424242424243</c:v>
                </c:pt>
                <c:pt idx="66">
                  <c:v>19.6268656716418</c:v>
                </c:pt>
                <c:pt idx="67">
                  <c:v>19.33823529411765</c:v>
                </c:pt>
                <c:pt idx="68">
                  <c:v>19.05797101449282</c:v>
                </c:pt>
                <c:pt idx="69">
                  <c:v>18.78571428571408</c:v>
                </c:pt>
                <c:pt idx="70">
                  <c:v>18.52112676056332</c:v>
                </c:pt>
                <c:pt idx="71">
                  <c:v>18.26388888888889</c:v>
                </c:pt>
                <c:pt idx="72">
                  <c:v>18.01369863013699</c:v>
                </c:pt>
                <c:pt idx="73">
                  <c:v>17.77027027027022</c:v>
                </c:pt>
                <c:pt idx="74">
                  <c:v>17.53333333333318</c:v>
                </c:pt>
                <c:pt idx="75">
                  <c:v>17.30263157894698</c:v>
                </c:pt>
                <c:pt idx="76">
                  <c:v>17.07792207792208</c:v>
                </c:pt>
                <c:pt idx="77">
                  <c:v>16.85897435897436</c:v>
                </c:pt>
                <c:pt idx="78">
                  <c:v>16.64556962025317</c:v>
                </c:pt>
                <c:pt idx="79">
                  <c:v>16.4375</c:v>
                </c:pt>
                <c:pt idx="80">
                  <c:v>16.2345679012346</c:v>
                </c:pt>
                <c:pt idx="81">
                  <c:v>16.0365853658537</c:v>
                </c:pt>
                <c:pt idx="82">
                  <c:v>15.84337349397588</c:v>
                </c:pt>
                <c:pt idx="83">
                  <c:v>15.65476190476191</c:v>
                </c:pt>
                <c:pt idx="84">
                  <c:v>15.47058823529414</c:v>
                </c:pt>
                <c:pt idx="85">
                  <c:v>15.2906976744186</c:v>
                </c:pt>
                <c:pt idx="86">
                  <c:v>15.11494252873563</c:v>
                </c:pt>
                <c:pt idx="87">
                  <c:v>14.94318181818182</c:v>
                </c:pt>
                <c:pt idx="88">
                  <c:v>14.77528089887642</c:v>
                </c:pt>
                <c:pt idx="89">
                  <c:v>14.61111111111109</c:v>
                </c:pt>
                <c:pt idx="90">
                  <c:v>14.45054945054948</c:v>
                </c:pt>
                <c:pt idx="91">
                  <c:v>14.29347826086956</c:v>
                </c:pt>
                <c:pt idx="92">
                  <c:v>14.13978494623656</c:v>
                </c:pt>
                <c:pt idx="93">
                  <c:v>13.98936170212766</c:v>
                </c:pt>
                <c:pt idx="94">
                  <c:v>13.8421052631579</c:v>
                </c:pt>
                <c:pt idx="95">
                  <c:v>13.69791666666667</c:v>
                </c:pt>
                <c:pt idx="96">
                  <c:v>13.55670103092785</c:v>
                </c:pt>
                <c:pt idx="97">
                  <c:v>13.41836734693876</c:v>
                </c:pt>
                <c:pt idx="98">
                  <c:v>13.28282828282828</c:v>
                </c:pt>
                <c:pt idx="99">
                  <c:v>13.15</c:v>
                </c:pt>
                <c:pt idx="100">
                  <c:v>13.01980198019802</c:v>
                </c:pt>
                <c:pt idx="101">
                  <c:v>12.89215686274512</c:v>
                </c:pt>
                <c:pt idx="102">
                  <c:v>12.76699029126214</c:v>
                </c:pt>
                <c:pt idx="103">
                  <c:v>12.64423076923074</c:v>
                </c:pt>
                <c:pt idx="104">
                  <c:v>12.52380952380952</c:v>
                </c:pt>
                <c:pt idx="105">
                  <c:v>12.40566037735851</c:v>
                </c:pt>
                <c:pt idx="106">
                  <c:v>12.28971962616823</c:v>
                </c:pt>
                <c:pt idx="107">
                  <c:v>12.17592592592593</c:v>
                </c:pt>
                <c:pt idx="108">
                  <c:v>12.06422018348624</c:v>
                </c:pt>
                <c:pt idx="109">
                  <c:v>11.95454545454547</c:v>
                </c:pt>
                <c:pt idx="110">
                  <c:v>11.84684684684687</c:v>
                </c:pt>
                <c:pt idx="111">
                  <c:v>11.74107142857139</c:v>
                </c:pt>
                <c:pt idx="112">
                  <c:v>11.63716814159288</c:v>
                </c:pt>
                <c:pt idx="113">
                  <c:v>11.53508771929827</c:v>
                </c:pt>
                <c:pt idx="114">
                  <c:v>11.43478260869565</c:v>
                </c:pt>
                <c:pt idx="115">
                  <c:v>11.33620689655172</c:v>
                </c:pt>
                <c:pt idx="116">
                  <c:v>11.23931623931625</c:v>
                </c:pt>
                <c:pt idx="117">
                  <c:v>11.14406779661014</c:v>
                </c:pt>
                <c:pt idx="118">
                  <c:v>11.05042016806725</c:v>
                </c:pt>
                <c:pt idx="119">
                  <c:v>10.95833333333333</c:v>
                </c:pt>
                <c:pt idx="120">
                  <c:v>10.86776859504133</c:v>
                </c:pt>
                <c:pt idx="121">
                  <c:v>10.77868852459015</c:v>
                </c:pt>
                <c:pt idx="122">
                  <c:v>10.69105691056911</c:v>
                </c:pt>
                <c:pt idx="123">
                  <c:v>10.60483870967742</c:v>
                </c:pt>
                <c:pt idx="124">
                  <c:v>10.52</c:v>
                </c:pt>
                <c:pt idx="125">
                  <c:v>10.43650793650797</c:v>
                </c:pt>
                <c:pt idx="126">
                  <c:v>10.35433070866142</c:v>
                </c:pt>
                <c:pt idx="127">
                  <c:v>10.27343750000002</c:v>
                </c:pt>
                <c:pt idx="128">
                  <c:v>10.1937984496124</c:v>
                </c:pt>
                <c:pt idx="129">
                  <c:v>10.11538461538464</c:v>
                </c:pt>
                <c:pt idx="130">
                  <c:v>10.0381679389313</c:v>
                </c:pt>
                <c:pt idx="131">
                  <c:v>9.96212121212123</c:v>
                </c:pt>
                <c:pt idx="132">
                  <c:v>9.887218045112748</c:v>
                </c:pt>
                <c:pt idx="133">
                  <c:v>9.81343283582094</c:v>
                </c:pt>
                <c:pt idx="134">
                  <c:v>9.740740740740691</c:v>
                </c:pt>
                <c:pt idx="135">
                  <c:v>9.669117647058817</c:v>
                </c:pt>
                <c:pt idx="136">
                  <c:v>9.598540145985401</c:v>
                </c:pt>
                <c:pt idx="137">
                  <c:v>9.528985507246377</c:v>
                </c:pt>
                <c:pt idx="138">
                  <c:v>9.46043165467629</c:v>
                </c:pt>
                <c:pt idx="139">
                  <c:v>9.392857142857142</c:v>
                </c:pt>
                <c:pt idx="140">
                  <c:v>9.326241134751768</c:v>
                </c:pt>
                <c:pt idx="141">
                  <c:v>9.26056338028169</c:v>
                </c:pt>
                <c:pt idx="142">
                  <c:v>9.195804195804196</c:v>
                </c:pt>
                <c:pt idx="143">
                  <c:v>9.131944444444443</c:v>
                </c:pt>
                <c:pt idx="144">
                  <c:v>9.068965517241377</c:v>
                </c:pt>
                <c:pt idx="145">
                  <c:v>9.00684931506852</c:v>
                </c:pt>
                <c:pt idx="146">
                  <c:v>8.945578231292517</c:v>
                </c:pt>
                <c:pt idx="147">
                  <c:v>8.885135135135154</c:v>
                </c:pt>
                <c:pt idx="148">
                  <c:v>8.82550335570472</c:v>
                </c:pt>
                <c:pt idx="149">
                  <c:v>8.766666666666672</c:v>
                </c:pt>
                <c:pt idx="150">
                  <c:v>8.708609271523178</c:v>
                </c:pt>
                <c:pt idx="151">
                  <c:v>8.651315789473449</c:v>
                </c:pt>
                <c:pt idx="152">
                  <c:v>8.594771241829997</c:v>
                </c:pt>
                <c:pt idx="153">
                  <c:v>8.538961038961018</c:v>
                </c:pt>
                <c:pt idx="154">
                  <c:v>8.483870967741937</c:v>
                </c:pt>
                <c:pt idx="155">
                  <c:v>8.4294871794872</c:v>
                </c:pt>
                <c:pt idx="156">
                  <c:v>8.37579617834399</c:v>
                </c:pt>
                <c:pt idx="157">
                  <c:v>8.32278481012662</c:v>
                </c:pt>
                <c:pt idx="158">
                  <c:v>8.270440251572326</c:v>
                </c:pt>
                <c:pt idx="159">
                  <c:v>8.218749999999998</c:v>
                </c:pt>
                <c:pt idx="160">
                  <c:v>8.167701863354038</c:v>
                </c:pt>
                <c:pt idx="161">
                  <c:v>8.117283950617283</c:v>
                </c:pt>
                <c:pt idx="162">
                  <c:v>8.067484662576706</c:v>
                </c:pt>
                <c:pt idx="163">
                  <c:v>8.018292682926818</c:v>
                </c:pt>
                <c:pt idx="164">
                  <c:v>7.96969696969697</c:v>
                </c:pt>
                <c:pt idx="165">
                  <c:v>7.921686746987945</c:v>
                </c:pt>
                <c:pt idx="166">
                  <c:v>7.874251497005988</c:v>
                </c:pt>
                <c:pt idx="167">
                  <c:v>7.827380952380865</c:v>
                </c:pt>
                <c:pt idx="168">
                  <c:v>7.7810650887574</c:v>
                </c:pt>
                <c:pt idx="169">
                  <c:v>7.735294117647059</c:v>
                </c:pt>
                <c:pt idx="170">
                  <c:v>7.690058479532164</c:v>
                </c:pt>
                <c:pt idx="171">
                  <c:v>7.645348837209275</c:v>
                </c:pt>
                <c:pt idx="172">
                  <c:v>7.601156069364162</c:v>
                </c:pt>
                <c:pt idx="173">
                  <c:v>7.557471264367805</c:v>
                </c:pt>
                <c:pt idx="174">
                  <c:v>7.514285714285696</c:v>
                </c:pt>
                <c:pt idx="175">
                  <c:v>7.47159090909091</c:v>
                </c:pt>
                <c:pt idx="176">
                  <c:v>7.429378531073446</c:v>
                </c:pt>
                <c:pt idx="177">
                  <c:v>7.387640449438201</c:v>
                </c:pt>
                <c:pt idx="178">
                  <c:v>7.34636871508382</c:v>
                </c:pt>
                <c:pt idx="179">
                  <c:v>7.305555555555399</c:v>
                </c:pt>
                <c:pt idx="180">
                  <c:v>7.265193370165727</c:v>
                </c:pt>
                <c:pt idx="181">
                  <c:v>7.225274725274733</c:v>
                </c:pt>
                <c:pt idx="182">
                  <c:v>7.185792349726776</c:v>
                </c:pt>
                <c:pt idx="183">
                  <c:v>7.146739130434782</c:v>
                </c:pt>
                <c:pt idx="184">
                  <c:v>7.108108108108108</c:v>
                </c:pt>
                <c:pt idx="185">
                  <c:v>7.06989247311828</c:v>
                </c:pt>
                <c:pt idx="186">
                  <c:v>7.032085561497325</c:v>
                </c:pt>
                <c:pt idx="187">
                  <c:v>6.99468085106383</c:v>
                </c:pt>
                <c:pt idx="188">
                  <c:v>6.957671957671955</c:v>
                </c:pt>
                <c:pt idx="189">
                  <c:v>6.921052631578948</c:v>
                </c:pt>
                <c:pt idx="190">
                  <c:v>6.884816753926676</c:v>
                </c:pt>
                <c:pt idx="191">
                  <c:v>6.848958333333333</c:v>
                </c:pt>
                <c:pt idx="192">
                  <c:v>6.813471502590674</c:v>
                </c:pt>
                <c:pt idx="193">
                  <c:v>6.778350515463917</c:v>
                </c:pt>
                <c:pt idx="194">
                  <c:v>6.743589743589744</c:v>
                </c:pt>
                <c:pt idx="195">
                  <c:v>6.709183673469388</c:v>
                </c:pt>
                <c:pt idx="196">
                  <c:v>6.675126903553298</c:v>
                </c:pt>
                <c:pt idx="197">
                  <c:v>6.641414141414141</c:v>
                </c:pt>
                <c:pt idx="198">
                  <c:v>6.608040201005025</c:v>
                </c:pt>
                <c:pt idx="199">
                  <c:v>6.575</c:v>
                </c:pt>
                <c:pt idx="200">
                  <c:v>6.542288557213928</c:v>
                </c:pt>
                <c:pt idx="201">
                  <c:v>6.50990099009901</c:v>
                </c:pt>
                <c:pt idx="202">
                  <c:v>6.47783251231527</c:v>
                </c:pt>
                <c:pt idx="203">
                  <c:v>6.446078431372558</c:v>
                </c:pt>
                <c:pt idx="204">
                  <c:v>6.414634146341434</c:v>
                </c:pt>
                <c:pt idx="205">
                  <c:v>6.383495145631073</c:v>
                </c:pt>
                <c:pt idx="206">
                  <c:v>6.352657004830918</c:v>
                </c:pt>
                <c:pt idx="207">
                  <c:v>6.322115384615365</c:v>
                </c:pt>
                <c:pt idx="208">
                  <c:v>6.291866028708141</c:v>
                </c:pt>
                <c:pt idx="209">
                  <c:v>6.261904761904762</c:v>
                </c:pt>
                <c:pt idx="210">
                  <c:v>6.23222748815168</c:v>
                </c:pt>
                <c:pt idx="211">
                  <c:v>6.202830188679245</c:v>
                </c:pt>
                <c:pt idx="212">
                  <c:v>6.173708920187789</c:v>
                </c:pt>
                <c:pt idx="213">
                  <c:v>6.144859813084111</c:v>
                </c:pt>
                <c:pt idx="214">
                  <c:v>6.116279069767439</c:v>
                </c:pt>
                <c:pt idx="215">
                  <c:v>6.087962962962963</c:v>
                </c:pt>
                <c:pt idx="216">
                  <c:v>6.059907834101383</c:v>
                </c:pt>
                <c:pt idx="217">
                  <c:v>6.03211009174312</c:v>
                </c:pt>
                <c:pt idx="218">
                  <c:v>6.004566210045645</c:v>
                </c:pt>
                <c:pt idx="219">
                  <c:v>5.97727272727274</c:v>
                </c:pt>
                <c:pt idx="220">
                  <c:v>5.950226244343893</c:v>
                </c:pt>
                <c:pt idx="221">
                  <c:v>5.92342342342344</c:v>
                </c:pt>
                <c:pt idx="222">
                  <c:v>5.896860986547085</c:v>
                </c:pt>
                <c:pt idx="223">
                  <c:v>5.870535714285705</c:v>
                </c:pt>
                <c:pt idx="224">
                  <c:v>5.844444444444444</c:v>
                </c:pt>
                <c:pt idx="225">
                  <c:v>5.818584070796266</c:v>
                </c:pt>
                <c:pt idx="226">
                  <c:v>5.792951541850185</c:v>
                </c:pt>
                <c:pt idx="227">
                  <c:v>5.767543859649121</c:v>
                </c:pt>
                <c:pt idx="228">
                  <c:v>5.74235807860262</c:v>
                </c:pt>
                <c:pt idx="229">
                  <c:v>5.717391304347832</c:v>
                </c:pt>
                <c:pt idx="230">
                  <c:v>5.692640692640692</c:v>
                </c:pt>
                <c:pt idx="231">
                  <c:v>5.668103448275834</c:v>
                </c:pt>
                <c:pt idx="232">
                  <c:v>5.643776824034338</c:v>
                </c:pt>
                <c:pt idx="233">
                  <c:v>5.61965811965812</c:v>
                </c:pt>
                <c:pt idx="234">
                  <c:v>5.595744680851071</c:v>
                </c:pt>
                <c:pt idx="235">
                  <c:v>5.572033898305085</c:v>
                </c:pt>
                <c:pt idx="236">
                  <c:v>5.548523206751055</c:v>
                </c:pt>
                <c:pt idx="237">
                  <c:v>5.525210084033613</c:v>
                </c:pt>
                <c:pt idx="238">
                  <c:v>5.502092050209205</c:v>
                </c:pt>
                <c:pt idx="239">
                  <c:v>5.479166666666671</c:v>
                </c:pt>
                <c:pt idx="240">
                  <c:v>5.45643153526971</c:v>
                </c:pt>
                <c:pt idx="241">
                  <c:v>5.433884297520661</c:v>
                </c:pt>
                <c:pt idx="242">
                  <c:v>5.41152263374487</c:v>
                </c:pt>
                <c:pt idx="243">
                  <c:v>5.389344262295078</c:v>
                </c:pt>
                <c:pt idx="244">
                  <c:v>5.367346938775367</c:v>
                </c:pt>
                <c:pt idx="245">
                  <c:v>5.345528455284553</c:v>
                </c:pt>
                <c:pt idx="246">
                  <c:v>5.323886639675952</c:v>
                </c:pt>
                <c:pt idx="247">
                  <c:v>5.302419354838705</c:v>
                </c:pt>
                <c:pt idx="248">
                  <c:v>5.281124497991971</c:v>
                </c:pt>
                <c:pt idx="249">
                  <c:v>5.26</c:v>
                </c:pt>
                <c:pt idx="250">
                  <c:v>5.23904382470121</c:v>
                </c:pt>
                <c:pt idx="251">
                  <c:v>5.218253968253968</c:v>
                </c:pt>
                <c:pt idx="252">
                  <c:v>5.197628458498023</c:v>
                </c:pt>
                <c:pt idx="253">
                  <c:v>5.177165354330707</c:v>
                </c:pt>
                <c:pt idx="254">
                  <c:v>5.15686274509804</c:v>
                </c:pt>
                <c:pt idx="255">
                  <c:v>5.13671875</c:v>
                </c:pt>
                <c:pt idx="256">
                  <c:v>5.116731517509725</c:v>
                </c:pt>
                <c:pt idx="257">
                  <c:v>5.096899224806202</c:v>
                </c:pt>
                <c:pt idx="258">
                  <c:v>5.077220077220077</c:v>
                </c:pt>
                <c:pt idx="259">
                  <c:v>5.057692307692308</c:v>
                </c:pt>
                <c:pt idx="260">
                  <c:v>5.038314176245184</c:v>
                </c:pt>
                <c:pt idx="261">
                  <c:v>5.019083969465647</c:v>
                </c:pt>
                <c:pt idx="262">
                  <c:v>5.0</c:v>
                </c:pt>
                <c:pt idx="263">
                  <c:v>4.981060606060617</c:v>
                </c:pt>
                <c:pt idx="264">
                  <c:v>4.9622641509434</c:v>
                </c:pt>
                <c:pt idx="265">
                  <c:v>4.9436090225564</c:v>
                </c:pt>
                <c:pt idx="266">
                  <c:v>4.925093632958801</c:v>
                </c:pt>
                <c:pt idx="267">
                  <c:v>4.906716417910448</c:v>
                </c:pt>
                <c:pt idx="268">
                  <c:v>4.888475836431175</c:v>
                </c:pt>
                <c:pt idx="269">
                  <c:v>4.87037037037037</c:v>
                </c:pt>
                <c:pt idx="270">
                  <c:v>4.852398523985236</c:v>
                </c:pt>
                <c:pt idx="271">
                  <c:v>4.834558823529385</c:v>
                </c:pt>
                <c:pt idx="272">
                  <c:v>4.816849816849817</c:v>
                </c:pt>
                <c:pt idx="273">
                  <c:v>4.799270072992703</c:v>
                </c:pt>
                <c:pt idx="274">
                  <c:v>4.781818181818193</c:v>
                </c:pt>
                <c:pt idx="275">
                  <c:v>4.76449275362319</c:v>
                </c:pt>
                <c:pt idx="276">
                  <c:v>4.74729241877258</c:v>
                </c:pt>
                <c:pt idx="277">
                  <c:v>4.73021582733813</c:v>
                </c:pt>
                <c:pt idx="278">
                  <c:v>4.71326164874552</c:v>
                </c:pt>
                <c:pt idx="279">
                  <c:v>4.696428571428568</c:v>
                </c:pt>
                <c:pt idx="280">
                  <c:v>4.679715302491103</c:v>
                </c:pt>
                <c:pt idx="281">
                  <c:v>4.663120567375686</c:v>
                </c:pt>
                <c:pt idx="282">
                  <c:v>4.646643109540652</c:v>
                </c:pt>
                <c:pt idx="283">
                  <c:v>4.63028169014085</c:v>
                </c:pt>
                <c:pt idx="284">
                  <c:v>4.614035087719166</c:v>
                </c:pt>
                <c:pt idx="285">
                  <c:v>4.597902097902097</c:v>
                </c:pt>
                <c:pt idx="286">
                  <c:v>4.581881533101045</c:v>
                </c:pt>
                <c:pt idx="287">
                  <c:v>4.565972222222221</c:v>
                </c:pt>
                <c:pt idx="288">
                  <c:v>4.550173010380631</c:v>
                </c:pt>
                <c:pt idx="289">
                  <c:v>4.534482758620689</c:v>
                </c:pt>
                <c:pt idx="290">
                  <c:v>4.518900343642612</c:v>
                </c:pt>
                <c:pt idx="291">
                  <c:v>4.503424657534246</c:v>
                </c:pt>
                <c:pt idx="292">
                  <c:v>4.488054607508531</c:v>
                </c:pt>
                <c:pt idx="293">
                  <c:v>4.47278911564626</c:v>
                </c:pt>
                <c:pt idx="294">
                  <c:v>4.457627118644078</c:v>
                </c:pt>
                <c:pt idx="295">
                  <c:v>4.442567567567568</c:v>
                </c:pt>
                <c:pt idx="296">
                  <c:v>4.427609427609427</c:v>
                </c:pt>
                <c:pt idx="297">
                  <c:v>4.412751677852349</c:v>
                </c:pt>
                <c:pt idx="298">
                  <c:v>4.397993311036775</c:v>
                </c:pt>
                <c:pt idx="299">
                  <c:v>4.383333333333343</c:v>
                </c:pt>
                <c:pt idx="300">
                  <c:v>4.368770764119601</c:v>
                </c:pt>
                <c:pt idx="301">
                  <c:v>4.354304635761585</c:v>
                </c:pt>
                <c:pt idx="302">
                  <c:v>4.339933993399348</c:v>
                </c:pt>
                <c:pt idx="303">
                  <c:v>4.325657894736842</c:v>
                </c:pt>
                <c:pt idx="304">
                  <c:v>4.311475409836065</c:v>
                </c:pt>
                <c:pt idx="305">
                  <c:v>4.297385620914985</c:v>
                </c:pt>
                <c:pt idx="306">
                  <c:v>4.28338762214984</c:v>
                </c:pt>
                <c:pt idx="307">
                  <c:v>4.269480519480505</c:v>
                </c:pt>
                <c:pt idx="308">
                  <c:v>4.25566343042072</c:v>
                </c:pt>
                <c:pt idx="309">
                  <c:v>4.241935483870972</c:v>
                </c:pt>
                <c:pt idx="310">
                  <c:v>4.228295819935687</c:v>
                </c:pt>
                <c:pt idx="311">
                  <c:v>4.21474358974359</c:v>
                </c:pt>
                <c:pt idx="312">
                  <c:v>4.20127795527158</c:v>
                </c:pt>
                <c:pt idx="313">
                  <c:v>4.187898089171974</c:v>
                </c:pt>
                <c:pt idx="314">
                  <c:v>4.17460317460319</c:v>
                </c:pt>
                <c:pt idx="315">
                  <c:v>4.161392405063292</c:v>
                </c:pt>
                <c:pt idx="316">
                  <c:v>4.14826498422714</c:v>
                </c:pt>
                <c:pt idx="317">
                  <c:v>4.13522012578618</c:v>
                </c:pt>
                <c:pt idx="318">
                  <c:v>4.122257053291536</c:v>
                </c:pt>
                <c:pt idx="319">
                  <c:v>4.109375</c:v>
                </c:pt>
                <c:pt idx="320">
                  <c:v>4.096573208722742</c:v>
                </c:pt>
                <c:pt idx="321">
                  <c:v>4.083850931677015</c:v>
                </c:pt>
                <c:pt idx="322">
                  <c:v>4.07120743034057</c:v>
                </c:pt>
                <c:pt idx="323">
                  <c:v>4.058641975308643</c:v>
                </c:pt>
                <c:pt idx="324">
                  <c:v>4.046153846153846</c:v>
                </c:pt>
                <c:pt idx="325">
                  <c:v>4.033742331288353</c:v>
                </c:pt>
                <c:pt idx="326">
                  <c:v>4.021406727828746</c:v>
                </c:pt>
                <c:pt idx="327">
                  <c:v>4.009146341463414</c:v>
                </c:pt>
                <c:pt idx="328">
                  <c:v>3.996960486322183</c:v>
                </c:pt>
                <c:pt idx="329">
                  <c:v>3.984848484848472</c:v>
                </c:pt>
                <c:pt idx="330">
                  <c:v>3.972809667673697</c:v>
                </c:pt>
                <c:pt idx="331">
                  <c:v>3.960843373493973</c:v>
                </c:pt>
                <c:pt idx="332">
                  <c:v>3.948948948948949</c:v>
                </c:pt>
                <c:pt idx="333">
                  <c:v>3.937125748503002</c:v>
                </c:pt>
                <c:pt idx="334">
                  <c:v>3.925373134328358</c:v>
                </c:pt>
                <c:pt idx="335">
                  <c:v>3.913690476190477</c:v>
                </c:pt>
                <c:pt idx="336">
                  <c:v>3.902077151335312</c:v>
                </c:pt>
                <c:pt idx="337">
                  <c:v>3.890532544378698</c:v>
                </c:pt>
                <c:pt idx="338">
                  <c:v>3.87905604719764</c:v>
                </c:pt>
                <c:pt idx="339">
                  <c:v>3.867647058823529</c:v>
                </c:pt>
                <c:pt idx="340">
                  <c:v>3.856304985337239</c:v>
                </c:pt>
                <c:pt idx="341">
                  <c:v>3.84502923976608</c:v>
                </c:pt>
                <c:pt idx="342">
                  <c:v>3.83381924198251</c:v>
                </c:pt>
                <c:pt idx="343">
                  <c:v>3.822674418604647</c:v>
                </c:pt>
                <c:pt idx="344">
                  <c:v>3.811594202898551</c:v>
                </c:pt>
                <c:pt idx="345">
                  <c:v>3.80057803468208</c:v>
                </c:pt>
                <c:pt idx="346">
                  <c:v>3.789625360230548</c:v>
                </c:pt>
                <c:pt idx="347">
                  <c:v>3.778735632183908</c:v>
                </c:pt>
                <c:pt idx="348">
                  <c:v>3.767908309455587</c:v>
                </c:pt>
                <c:pt idx="349">
                  <c:v>3.75714285714286</c:v>
                </c:pt>
                <c:pt idx="350">
                  <c:v>3.746438746438747</c:v>
                </c:pt>
                <c:pt idx="351">
                  <c:v>3.735795454545455</c:v>
                </c:pt>
                <c:pt idx="352">
                  <c:v>3.725212464589234</c:v>
                </c:pt>
                <c:pt idx="353">
                  <c:v>3.714689265536723</c:v>
                </c:pt>
                <c:pt idx="354">
                  <c:v>3.704225352112682</c:v>
                </c:pt>
                <c:pt idx="355">
                  <c:v>3.693820224719101</c:v>
                </c:pt>
                <c:pt idx="356">
                  <c:v>3.683473389355742</c:v>
                </c:pt>
                <c:pt idx="357">
                  <c:v>3.673184357541908</c:v>
                </c:pt>
                <c:pt idx="358">
                  <c:v>3.662952646239554</c:v>
                </c:pt>
                <c:pt idx="359">
                  <c:v>3.652777777777781</c:v>
                </c:pt>
                <c:pt idx="360">
                  <c:v>3.642659279778393</c:v>
                </c:pt>
                <c:pt idx="361">
                  <c:v>3.632596685082873</c:v>
                </c:pt>
                <c:pt idx="362">
                  <c:v>3.622589531680441</c:v>
                </c:pt>
                <c:pt idx="363">
                  <c:v>3.612637362637368</c:v>
                </c:pt>
                <c:pt idx="364">
                  <c:v>3.602739726027403</c:v>
                </c:pt>
                <c:pt idx="365">
                  <c:v>3.592896174863383</c:v>
                </c:pt>
                <c:pt idx="366">
                  <c:v>3.583106267029982</c:v>
                </c:pt>
                <c:pt idx="367">
                  <c:v>3.573369565217398</c:v>
                </c:pt>
                <c:pt idx="368">
                  <c:v>3.563685636856369</c:v>
                </c:pt>
                <c:pt idx="369">
                  <c:v>3.554054054054054</c:v>
                </c:pt>
                <c:pt idx="370">
                  <c:v>3.544474393530997</c:v>
                </c:pt>
                <c:pt idx="371">
                  <c:v>3.534946236559138</c:v>
                </c:pt>
                <c:pt idx="372">
                  <c:v>3.525469168900804</c:v>
                </c:pt>
                <c:pt idx="373">
                  <c:v>3.516042780748657</c:v>
                </c:pt>
                <c:pt idx="374">
                  <c:v>3.506666666666667</c:v>
                </c:pt>
                <c:pt idx="375">
                  <c:v>3.497340425531915</c:v>
                </c:pt>
                <c:pt idx="376">
                  <c:v>3.488063660477458</c:v>
                </c:pt>
                <c:pt idx="377">
                  <c:v>3.47883597883598</c:v>
                </c:pt>
                <c:pt idx="378">
                  <c:v>3.469656992084433</c:v>
                </c:pt>
                <c:pt idx="379">
                  <c:v>3.460526315789475</c:v>
                </c:pt>
                <c:pt idx="380">
                  <c:v>3.451443569553752</c:v>
                </c:pt>
                <c:pt idx="381">
                  <c:v>3.442408376963351</c:v>
                </c:pt>
                <c:pt idx="382">
                  <c:v>3.433420365535248</c:v>
                </c:pt>
                <c:pt idx="383">
                  <c:v>3.424479166666666</c:v>
                </c:pt>
                <c:pt idx="384">
                  <c:v>3.415584415584416</c:v>
                </c:pt>
                <c:pt idx="385">
                  <c:v>3.406735751295342</c:v>
                </c:pt>
                <c:pt idx="386">
                  <c:v>3.39793281653747</c:v>
                </c:pt>
                <c:pt idx="387">
                  <c:v>3.389175257731964</c:v>
                </c:pt>
                <c:pt idx="388">
                  <c:v>3.380462724935733</c:v>
                </c:pt>
                <c:pt idx="389">
                  <c:v>3.371794871794872</c:v>
                </c:pt>
                <c:pt idx="390">
                  <c:v>3.363171355498721</c:v>
                </c:pt>
                <c:pt idx="391">
                  <c:v>3.354591836734694</c:v>
                </c:pt>
                <c:pt idx="392">
                  <c:v>3.346055979643667</c:v>
                </c:pt>
                <c:pt idx="393">
                  <c:v>3.33756345177665</c:v>
                </c:pt>
                <c:pt idx="394">
                  <c:v>3.329113924050633</c:v>
                </c:pt>
                <c:pt idx="395">
                  <c:v>3.320707070707075</c:v>
                </c:pt>
                <c:pt idx="396">
                  <c:v>3.312342569269516</c:v>
                </c:pt>
                <c:pt idx="397">
                  <c:v>3.304020100502515</c:v>
                </c:pt>
                <c:pt idx="398">
                  <c:v>3.295739348370935</c:v>
                </c:pt>
                <c:pt idx="399">
                  <c:v>3.287500000000005</c:v>
                </c:pt>
                <c:pt idx="400">
                  <c:v>3.27930174563592</c:v>
                </c:pt>
                <c:pt idx="401">
                  <c:v>3.271144278606973</c:v>
                </c:pt>
                <c:pt idx="402">
                  <c:v>3.263027295285367</c:v>
                </c:pt>
                <c:pt idx="403">
                  <c:v>3.254950495049503</c:v>
                </c:pt>
                <c:pt idx="404">
                  <c:v>3.246913580246921</c:v>
                </c:pt>
                <c:pt idx="405">
                  <c:v>3.238916256157642</c:v>
                </c:pt>
                <c:pt idx="406">
                  <c:v>3.230958230958226</c:v>
                </c:pt>
                <c:pt idx="407">
                  <c:v>3.22303921568628</c:v>
                </c:pt>
                <c:pt idx="408">
                  <c:v>3.215158924205378</c:v>
                </c:pt>
                <c:pt idx="409">
                  <c:v>3.207317073170737</c:v>
                </c:pt>
                <c:pt idx="410">
                  <c:v>3.199513381995134</c:v>
                </c:pt>
                <c:pt idx="411">
                  <c:v>3.19174757281554</c:v>
                </c:pt>
                <c:pt idx="412">
                  <c:v>3.184019370460049</c:v>
                </c:pt>
                <c:pt idx="413">
                  <c:v>3.17632850241546</c:v>
                </c:pt>
                <c:pt idx="414">
                  <c:v>3.168674698795181</c:v>
                </c:pt>
                <c:pt idx="415">
                  <c:v>3.161057692307695</c:v>
                </c:pt>
                <c:pt idx="416">
                  <c:v>3.153477218225424</c:v>
                </c:pt>
                <c:pt idx="417">
                  <c:v>3.145933014354067</c:v>
                </c:pt>
                <c:pt idx="418">
                  <c:v>3.138424821002391</c:v>
                </c:pt>
                <c:pt idx="419">
                  <c:v>3.130952380952381</c:v>
                </c:pt>
                <c:pt idx="420">
                  <c:v>3.123515439429929</c:v>
                </c:pt>
                <c:pt idx="421">
                  <c:v>3.116113744075829</c:v>
                </c:pt>
                <c:pt idx="422">
                  <c:v>3.108747044917261</c:v>
                </c:pt>
                <c:pt idx="423">
                  <c:v>3.101415094339618</c:v>
                </c:pt>
                <c:pt idx="424">
                  <c:v>3.094117647058824</c:v>
                </c:pt>
                <c:pt idx="425">
                  <c:v>3.086854460093892</c:v>
                </c:pt>
                <c:pt idx="426">
                  <c:v>3.079625292740047</c:v>
                </c:pt>
                <c:pt idx="427">
                  <c:v>3.072429906542056</c:v>
                </c:pt>
                <c:pt idx="428">
                  <c:v>3.065268065268059</c:v>
                </c:pt>
                <c:pt idx="429">
                  <c:v>3.05813953488372</c:v>
                </c:pt>
                <c:pt idx="430">
                  <c:v>3.051044083526678</c:v>
                </c:pt>
                <c:pt idx="431">
                  <c:v>3.043981481481486</c:v>
                </c:pt>
                <c:pt idx="432">
                  <c:v>3.036951501154734</c:v>
                </c:pt>
                <c:pt idx="433">
                  <c:v>3.029953917050691</c:v>
                </c:pt>
                <c:pt idx="434">
                  <c:v>3.022988505747127</c:v>
                </c:pt>
                <c:pt idx="435">
                  <c:v>3.016055045871559</c:v>
                </c:pt>
                <c:pt idx="436">
                  <c:v>3.009153318077803</c:v>
                </c:pt>
                <c:pt idx="437">
                  <c:v>3.002283105022831</c:v>
                </c:pt>
                <c:pt idx="438">
                  <c:v>2.995444191343958</c:v>
                </c:pt>
                <c:pt idx="439">
                  <c:v>2.988636363636364</c:v>
                </c:pt>
                <c:pt idx="440">
                  <c:v>2.981859410430832</c:v>
                </c:pt>
                <c:pt idx="441">
                  <c:v>2.975113122171946</c:v>
                </c:pt>
                <c:pt idx="442">
                  <c:v>2.968397291196398</c:v>
                </c:pt>
                <c:pt idx="443">
                  <c:v>2.96171171171172</c:v>
                </c:pt>
                <c:pt idx="444">
                  <c:v>2.955056179775185</c:v>
                </c:pt>
                <c:pt idx="445">
                  <c:v>2.948430493273538</c:v>
                </c:pt>
                <c:pt idx="446">
                  <c:v>2.941834451901568</c:v>
                </c:pt>
                <c:pt idx="447">
                  <c:v>2.935267857142857</c:v>
                </c:pt>
                <c:pt idx="448">
                  <c:v>2.928730512249448</c:v>
                </c:pt>
                <c:pt idx="449">
                  <c:v>2.922222222222222</c:v>
                </c:pt>
                <c:pt idx="450">
                  <c:v>2.915742793791573</c:v>
                </c:pt>
                <c:pt idx="451">
                  <c:v>2.909292035398217</c:v>
                </c:pt>
                <c:pt idx="452">
                  <c:v>2.902869757174394</c:v>
                </c:pt>
                <c:pt idx="453">
                  <c:v>2.896475770925102</c:v>
                </c:pt>
                <c:pt idx="454">
                  <c:v>2.890109890109882</c:v>
                </c:pt>
                <c:pt idx="455">
                  <c:v>2.883771929824561</c:v>
                </c:pt>
                <c:pt idx="456">
                  <c:v>2.87746170678337</c:v>
                </c:pt>
                <c:pt idx="457">
                  <c:v>2.871179039301308</c:v>
                </c:pt>
                <c:pt idx="458">
                  <c:v>2.864923747276697</c:v>
                </c:pt>
                <c:pt idx="459">
                  <c:v>2.858695652173913</c:v>
                </c:pt>
                <c:pt idx="460">
                  <c:v>2.852494577006507</c:v>
                </c:pt>
                <c:pt idx="461">
                  <c:v>2.84632034632035</c:v>
                </c:pt>
                <c:pt idx="462">
                  <c:v>2.840172786177108</c:v>
                </c:pt>
                <c:pt idx="463">
                  <c:v>2.834051724137931</c:v>
                </c:pt>
                <c:pt idx="464">
                  <c:v>2.827956989247314</c:v>
                </c:pt>
                <c:pt idx="465">
                  <c:v>2.821888412017163</c:v>
                </c:pt>
                <c:pt idx="466">
                  <c:v>2.815845824411038</c:v>
                </c:pt>
                <c:pt idx="467">
                  <c:v>2.809829059829059</c:v>
                </c:pt>
                <c:pt idx="468">
                  <c:v>2.803837953091684</c:v>
                </c:pt>
                <c:pt idx="469">
                  <c:v>2.797872340425535</c:v>
                </c:pt>
                <c:pt idx="470">
                  <c:v>2.791932059447987</c:v>
                </c:pt>
                <c:pt idx="471">
                  <c:v>2.786016949152544</c:v>
                </c:pt>
                <c:pt idx="472">
                  <c:v>2.780126849894298</c:v>
                </c:pt>
                <c:pt idx="473">
                  <c:v>2.774261603375527</c:v>
                </c:pt>
                <c:pt idx="474">
                  <c:v>2.768421052631588</c:v>
                </c:pt>
                <c:pt idx="475">
                  <c:v>2.762605042016807</c:v>
                </c:pt>
                <c:pt idx="476">
                  <c:v>2.756813417190774</c:v>
                </c:pt>
                <c:pt idx="477">
                  <c:v>2.751046025104598</c:v>
                </c:pt>
                <c:pt idx="478">
                  <c:v>2.74530271398748</c:v>
                </c:pt>
                <c:pt idx="479">
                  <c:v>2.739583333333333</c:v>
                </c:pt>
                <c:pt idx="480">
                  <c:v>2.733887733887735</c:v>
                </c:pt>
                <c:pt idx="481">
                  <c:v>2.72821576763486</c:v>
                </c:pt>
                <c:pt idx="482">
                  <c:v>2.722567287784681</c:v>
                </c:pt>
                <c:pt idx="483">
                  <c:v>2.716942148760331</c:v>
                </c:pt>
                <c:pt idx="484">
                  <c:v>2.711340206185567</c:v>
                </c:pt>
                <c:pt idx="485">
                  <c:v>2.705761316872434</c:v>
                </c:pt>
                <c:pt idx="486">
                  <c:v>2.700205338809035</c:v>
                </c:pt>
                <c:pt idx="487">
                  <c:v>2.69467213114754</c:v>
                </c:pt>
                <c:pt idx="488">
                  <c:v>2.689161554192235</c:v>
                </c:pt>
                <c:pt idx="489">
                  <c:v>2.683673469387755</c:v>
                </c:pt>
                <c:pt idx="490">
                  <c:v>2.678207739307536</c:v>
                </c:pt>
                <c:pt idx="491">
                  <c:v>2.67276422764228</c:v>
                </c:pt>
                <c:pt idx="492">
                  <c:v>2.667342799188641</c:v>
                </c:pt>
                <c:pt idx="493">
                  <c:v>2.661943319838057</c:v>
                </c:pt>
                <c:pt idx="494">
                  <c:v>2.656565656565656</c:v>
                </c:pt>
                <c:pt idx="495">
                  <c:v>2.651209677419355</c:v>
                </c:pt>
                <c:pt idx="496">
                  <c:v>2.645875251509054</c:v>
                </c:pt>
                <c:pt idx="497">
                  <c:v>2.640562248995994</c:v>
                </c:pt>
                <c:pt idx="498">
                  <c:v>2.635270541082164</c:v>
                </c:pt>
                <c:pt idx="499">
                  <c:v>2.63</c:v>
                </c:pt>
                <c:pt idx="500">
                  <c:v>2.624750499001996</c:v>
                </c:pt>
                <c:pt idx="501">
                  <c:v>2.6195219123506</c:v>
                </c:pt>
                <c:pt idx="502">
                  <c:v>2.614314115308151</c:v>
                </c:pt>
                <c:pt idx="503">
                  <c:v>2.609126984126984</c:v>
                </c:pt>
                <c:pt idx="504">
                  <c:v>2.603960396039604</c:v>
                </c:pt>
                <c:pt idx="505">
                  <c:v>2.598814229249012</c:v>
                </c:pt>
                <c:pt idx="506">
                  <c:v>2.593688362919133</c:v>
                </c:pt>
                <c:pt idx="507">
                  <c:v>2.58858267716536</c:v>
                </c:pt>
                <c:pt idx="508">
                  <c:v>2.583497053045188</c:v>
                </c:pt>
                <c:pt idx="509">
                  <c:v>2.57843137254902</c:v>
                </c:pt>
                <c:pt idx="510">
                  <c:v>2.573385518591002</c:v>
                </c:pt>
                <c:pt idx="511">
                  <c:v>2.568359375</c:v>
                </c:pt>
                <c:pt idx="512">
                  <c:v>2.563352826510721</c:v>
                </c:pt>
                <c:pt idx="513">
                  <c:v>2.558365758754864</c:v>
                </c:pt>
                <c:pt idx="514">
                  <c:v>2.553398058252435</c:v>
                </c:pt>
                <c:pt idx="515">
                  <c:v>2.548449612403098</c:v>
                </c:pt>
                <c:pt idx="516">
                  <c:v>2.543520309477761</c:v>
                </c:pt>
                <c:pt idx="517">
                  <c:v>2.538610038610039</c:v>
                </c:pt>
                <c:pt idx="518">
                  <c:v>2.533718689788054</c:v>
                </c:pt>
                <c:pt idx="519">
                  <c:v>2.528846153846154</c:v>
                </c:pt>
                <c:pt idx="520">
                  <c:v>2.523992322456818</c:v>
                </c:pt>
                <c:pt idx="521">
                  <c:v>2.519157088122606</c:v>
                </c:pt>
                <c:pt idx="522">
                  <c:v>2.514340344168258</c:v>
                </c:pt>
                <c:pt idx="523">
                  <c:v>2.509541984732824</c:v>
                </c:pt>
                <c:pt idx="524">
                  <c:v>2.504761904761905</c:v>
                </c:pt>
                <c:pt idx="525">
                  <c:v>2.5</c:v>
                </c:pt>
                <c:pt idx="526">
                  <c:v>2.495256166982922</c:v>
                </c:pt>
                <c:pt idx="527">
                  <c:v>2.490530303030303</c:v>
                </c:pt>
                <c:pt idx="528">
                  <c:v>2.485822306238179</c:v>
                </c:pt>
                <c:pt idx="529">
                  <c:v>2.4811320754717</c:v>
                </c:pt>
                <c:pt idx="530">
                  <c:v>2.47645951035781</c:v>
                </c:pt>
                <c:pt idx="531">
                  <c:v>2.471804511278194</c:v>
                </c:pt>
                <c:pt idx="532">
                  <c:v>2.467166979362101</c:v>
                </c:pt>
                <c:pt idx="533">
                  <c:v>2.462546816479401</c:v>
                </c:pt>
                <c:pt idx="534">
                  <c:v>2.457943925233637</c:v>
                </c:pt>
                <c:pt idx="535">
                  <c:v>2.453358208955224</c:v>
                </c:pt>
                <c:pt idx="536">
                  <c:v>2.4487895716946</c:v>
                </c:pt>
                <c:pt idx="537">
                  <c:v>2.444237918215618</c:v>
                </c:pt>
                <c:pt idx="538">
                  <c:v>2.439703153988856</c:v>
                </c:pt>
                <c:pt idx="539">
                  <c:v>2.435185185185178</c:v>
                </c:pt>
                <c:pt idx="540">
                  <c:v>2.430683918669131</c:v>
                </c:pt>
                <c:pt idx="541">
                  <c:v>2.426199261992625</c:v>
                </c:pt>
                <c:pt idx="542">
                  <c:v>2.42173112338858</c:v>
                </c:pt>
                <c:pt idx="543">
                  <c:v>2.417279411764698</c:v>
                </c:pt>
                <c:pt idx="544">
                  <c:v>2.412844036697237</c:v>
                </c:pt>
                <c:pt idx="545">
                  <c:v>2.40842490842491</c:v>
                </c:pt>
                <c:pt idx="546">
                  <c:v>2.40402193784278</c:v>
                </c:pt>
                <c:pt idx="547">
                  <c:v>2.399635036496349</c:v>
                </c:pt>
                <c:pt idx="548">
                  <c:v>2.395264116575587</c:v>
                </c:pt>
                <c:pt idx="549">
                  <c:v>2.390909090909091</c:v>
                </c:pt>
                <c:pt idx="550">
                  <c:v>2.386569872958258</c:v>
                </c:pt>
                <c:pt idx="551">
                  <c:v>2.382246376811594</c:v>
                </c:pt>
                <c:pt idx="552">
                  <c:v>2.377938517179023</c:v>
                </c:pt>
                <c:pt idx="553">
                  <c:v>2.373646209386277</c:v>
                </c:pt>
                <c:pt idx="554">
                  <c:v>2.369369369369369</c:v>
                </c:pt>
                <c:pt idx="555">
                  <c:v>2.365107913669063</c:v>
                </c:pt>
                <c:pt idx="556">
                  <c:v>2.360861759425498</c:v>
                </c:pt>
                <c:pt idx="557">
                  <c:v>2.356630824372757</c:v>
                </c:pt>
                <c:pt idx="558">
                  <c:v>2.352415026833535</c:v>
                </c:pt>
                <c:pt idx="559">
                  <c:v>2.348214285714285</c:v>
                </c:pt>
                <c:pt idx="560">
                  <c:v>2.344028520499107</c:v>
                </c:pt>
                <c:pt idx="561">
                  <c:v>2.339857651245551</c:v>
                </c:pt>
                <c:pt idx="562">
                  <c:v>2.335701598579041</c:v>
                </c:pt>
                <c:pt idx="563">
                  <c:v>2.331560283687943</c:v>
                </c:pt>
                <c:pt idx="564">
                  <c:v>2.327433628318584</c:v>
                </c:pt>
                <c:pt idx="565">
                  <c:v>2.323321554770326</c:v>
                </c:pt>
                <c:pt idx="566">
                  <c:v>2.319223985890653</c:v>
                </c:pt>
                <c:pt idx="567">
                  <c:v>2.315140845070422</c:v>
                </c:pt>
                <c:pt idx="568">
                  <c:v>2.311072056239014</c:v>
                </c:pt>
                <c:pt idx="569">
                  <c:v>2.307017543859649</c:v>
                </c:pt>
                <c:pt idx="570">
                  <c:v>2.302977232924694</c:v>
                </c:pt>
                <c:pt idx="571">
                  <c:v>2.298951048951058</c:v>
                </c:pt>
                <c:pt idx="572">
                  <c:v>2.294938917975568</c:v>
                </c:pt>
                <c:pt idx="573">
                  <c:v>2.290940766550527</c:v>
                </c:pt>
                <c:pt idx="574">
                  <c:v>2.286956521739131</c:v>
                </c:pt>
                <c:pt idx="575">
                  <c:v>2.282986111111111</c:v>
                </c:pt>
                <c:pt idx="576">
                  <c:v>2.279029462738301</c:v>
                </c:pt>
                <c:pt idx="577">
                  <c:v>2.275086505190316</c:v>
                </c:pt>
                <c:pt idx="578">
                  <c:v>2.271157167530224</c:v>
                </c:pt>
                <c:pt idx="579">
                  <c:v>2.267241379310345</c:v>
                </c:pt>
                <c:pt idx="580">
                  <c:v>2.263339070568</c:v>
                </c:pt>
                <c:pt idx="581">
                  <c:v>2.259450171821306</c:v>
                </c:pt>
                <c:pt idx="582">
                  <c:v>2.25557461406518</c:v>
                </c:pt>
                <c:pt idx="583">
                  <c:v>2.251712328767123</c:v>
                </c:pt>
                <c:pt idx="584">
                  <c:v>2.24786324786325</c:v>
                </c:pt>
                <c:pt idx="585">
                  <c:v>2.244027303754266</c:v>
                </c:pt>
                <c:pt idx="586">
                  <c:v>2.240204429301534</c:v>
                </c:pt>
                <c:pt idx="587">
                  <c:v>2.23639455782313</c:v>
                </c:pt>
                <c:pt idx="588">
                  <c:v>2.232597623089983</c:v>
                </c:pt>
                <c:pt idx="589">
                  <c:v>2.22881355932204</c:v>
                </c:pt>
                <c:pt idx="590">
                  <c:v>2.225042301184433</c:v>
                </c:pt>
                <c:pt idx="591">
                  <c:v>2.221283783783784</c:v>
                </c:pt>
                <c:pt idx="592">
                  <c:v>2.217537942664427</c:v>
                </c:pt>
                <c:pt idx="593">
                  <c:v>2.213804713804714</c:v>
                </c:pt>
                <c:pt idx="594">
                  <c:v>2.210084033613444</c:v>
                </c:pt>
                <c:pt idx="595">
                  <c:v>2.206375838926175</c:v>
                </c:pt>
                <c:pt idx="596">
                  <c:v>2.20268006700168</c:v>
                </c:pt>
                <c:pt idx="597">
                  <c:v>2.1989966555184</c:v>
                </c:pt>
                <c:pt idx="598">
                  <c:v>2.19532554257096</c:v>
                </c:pt>
                <c:pt idx="599">
                  <c:v>2.191666666666667</c:v>
                </c:pt>
                <c:pt idx="600">
                  <c:v>2.18801996672213</c:v>
                </c:pt>
                <c:pt idx="601">
                  <c:v>2.1843853820598</c:v>
                </c:pt>
                <c:pt idx="602">
                  <c:v>2.180762852404645</c:v>
                </c:pt>
                <c:pt idx="603">
                  <c:v>2.177152317880795</c:v>
                </c:pt>
                <c:pt idx="604">
                  <c:v>2.173553719008264</c:v>
                </c:pt>
                <c:pt idx="605">
                  <c:v>2.16996699669967</c:v>
                </c:pt>
                <c:pt idx="606">
                  <c:v>2.166392092257005</c:v>
                </c:pt>
                <c:pt idx="607">
                  <c:v>2.162828947368421</c:v>
                </c:pt>
                <c:pt idx="608">
                  <c:v>2.15927750410509</c:v>
                </c:pt>
                <c:pt idx="609">
                  <c:v>2.155737704918037</c:v>
                </c:pt>
                <c:pt idx="610">
                  <c:v>2.152209492635019</c:v>
                </c:pt>
                <c:pt idx="611">
                  <c:v>2.148692810457521</c:v>
                </c:pt>
                <c:pt idx="612">
                  <c:v>2.145187601957593</c:v>
                </c:pt>
                <c:pt idx="613">
                  <c:v>2.14169381107492</c:v>
                </c:pt>
                <c:pt idx="614">
                  <c:v>2.138211382113821</c:v>
                </c:pt>
                <c:pt idx="615">
                  <c:v>2.13474025974026</c:v>
                </c:pt>
                <c:pt idx="616">
                  <c:v>2.13128038897893</c:v>
                </c:pt>
                <c:pt idx="617">
                  <c:v>2.127831715210364</c:v>
                </c:pt>
                <c:pt idx="618">
                  <c:v>2.124394184168015</c:v>
                </c:pt>
                <c:pt idx="619">
                  <c:v>2.120967741935495</c:v>
                </c:pt>
                <c:pt idx="620">
                  <c:v>2.117552334943637</c:v>
                </c:pt>
                <c:pt idx="621">
                  <c:v>2.114147909967844</c:v>
                </c:pt>
                <c:pt idx="622">
                  <c:v>2.110754414125198</c:v>
                </c:pt>
                <c:pt idx="623">
                  <c:v>2.107371794871801</c:v>
                </c:pt>
                <c:pt idx="624">
                  <c:v>2.104</c:v>
                </c:pt>
                <c:pt idx="625">
                  <c:v>2.100638977635783</c:v>
                </c:pt>
                <c:pt idx="626">
                  <c:v>2.097288676236045</c:v>
                </c:pt>
                <c:pt idx="627">
                  <c:v>2.093949044585987</c:v>
                </c:pt>
                <c:pt idx="628">
                  <c:v>2.090620031796502</c:v>
                </c:pt>
                <c:pt idx="629">
                  <c:v>2.087301587301598</c:v>
                </c:pt>
                <c:pt idx="630">
                  <c:v>2.083993660855785</c:v>
                </c:pt>
                <c:pt idx="631">
                  <c:v>2.08069620253165</c:v>
                </c:pt>
                <c:pt idx="632">
                  <c:v>2.07740916271722</c:v>
                </c:pt>
                <c:pt idx="633">
                  <c:v>2.074132492113565</c:v>
                </c:pt>
                <c:pt idx="634">
                  <c:v>2.070866141732283</c:v>
                </c:pt>
                <c:pt idx="635">
                  <c:v>2.067610062893082</c:v>
                </c:pt>
                <c:pt idx="636">
                  <c:v>2.06436420722136</c:v>
                </c:pt>
                <c:pt idx="637">
                  <c:v>2.061128526645768</c:v>
                </c:pt>
                <c:pt idx="638">
                  <c:v>2.057902973395931</c:v>
                </c:pt>
                <c:pt idx="639">
                  <c:v>2.0546875</c:v>
                </c:pt>
                <c:pt idx="640">
                  <c:v>2.051482059282371</c:v>
                </c:pt>
                <c:pt idx="641">
                  <c:v>2.048286604361371</c:v>
                </c:pt>
                <c:pt idx="642">
                  <c:v>2.045101088646975</c:v>
                </c:pt>
                <c:pt idx="643">
                  <c:v>2.041925465838508</c:v>
                </c:pt>
                <c:pt idx="644">
                  <c:v>2.038759689922481</c:v>
                </c:pt>
                <c:pt idx="645">
                  <c:v>2.035603715170278</c:v>
                </c:pt>
                <c:pt idx="646">
                  <c:v>2.032457496136006</c:v>
                </c:pt>
                <c:pt idx="647">
                  <c:v>2.029320987654321</c:v>
                </c:pt>
                <c:pt idx="648">
                  <c:v>2.026194144838214</c:v>
                </c:pt>
                <c:pt idx="649">
                  <c:v>2.023076923076923</c:v>
                </c:pt>
                <c:pt idx="650">
                  <c:v>2.019969278033794</c:v>
                </c:pt>
                <c:pt idx="651">
                  <c:v>2.016871165644166</c:v>
                </c:pt>
                <c:pt idx="652">
                  <c:v>2.013782542113327</c:v>
                </c:pt>
                <c:pt idx="653">
                  <c:v>2.010703363914373</c:v>
                </c:pt>
                <c:pt idx="654">
                  <c:v>2.007633587786261</c:v>
                </c:pt>
                <c:pt idx="655">
                  <c:v>2.004573170731707</c:v>
                </c:pt>
                <c:pt idx="656">
                  <c:v>2.001522070015221</c:v>
                </c:pt>
                <c:pt idx="657">
                  <c:v>1.998480243161095</c:v>
                </c:pt>
                <c:pt idx="658">
                  <c:v>1.995447647951442</c:v>
                </c:pt>
                <c:pt idx="659">
                  <c:v>1.992424242424239</c:v>
                </c:pt>
                <c:pt idx="660">
                  <c:v>1.989409984871407</c:v>
                </c:pt>
                <c:pt idx="661">
                  <c:v>1.986404833836858</c:v>
                </c:pt>
                <c:pt idx="662">
                  <c:v>1.983408748114628</c:v>
                </c:pt>
                <c:pt idx="663">
                  <c:v>1.980421686746986</c:v>
                </c:pt>
                <c:pt idx="664">
                  <c:v>1.977443609022556</c:v>
                </c:pt>
                <c:pt idx="665">
                  <c:v>1.974474474474474</c:v>
                </c:pt>
                <c:pt idx="666">
                  <c:v>1.971514242878559</c:v>
                </c:pt>
                <c:pt idx="667">
                  <c:v>1.968562874251497</c:v>
                </c:pt>
                <c:pt idx="668">
                  <c:v>1.965620328849027</c:v>
                </c:pt>
                <c:pt idx="669">
                  <c:v>1.962686567164178</c:v>
                </c:pt>
                <c:pt idx="670">
                  <c:v>1.959761549925482</c:v>
                </c:pt>
                <c:pt idx="671">
                  <c:v>1.956845238095238</c:v>
                </c:pt>
                <c:pt idx="672">
                  <c:v>1.953937592867756</c:v>
                </c:pt>
                <c:pt idx="673">
                  <c:v>1.951038575667656</c:v>
                </c:pt>
                <c:pt idx="674">
                  <c:v>1.94814814814815</c:v>
                </c:pt>
                <c:pt idx="675">
                  <c:v>1.945266272189345</c:v>
                </c:pt>
                <c:pt idx="676">
                  <c:v>1.942392909896605</c:v>
                </c:pt>
                <c:pt idx="677">
                  <c:v>1.939528023598821</c:v>
                </c:pt>
                <c:pt idx="678">
                  <c:v>1.936671575846834</c:v>
                </c:pt>
                <c:pt idx="679">
                  <c:v>1.933823529411766</c:v>
                </c:pt>
                <c:pt idx="680">
                  <c:v>1.930983847283406</c:v>
                </c:pt>
                <c:pt idx="681">
                  <c:v>1.928152492668622</c:v>
                </c:pt>
                <c:pt idx="682">
                  <c:v>1.92532942898975</c:v>
                </c:pt>
                <c:pt idx="683">
                  <c:v>1.922514619883041</c:v>
                </c:pt>
                <c:pt idx="684">
                  <c:v>1.91970802919708</c:v>
                </c:pt>
                <c:pt idx="685">
                  <c:v>1.916909620991254</c:v>
                </c:pt>
                <c:pt idx="686">
                  <c:v>1.914119359534207</c:v>
                </c:pt>
                <c:pt idx="687">
                  <c:v>1.911337209302324</c:v>
                </c:pt>
                <c:pt idx="688">
                  <c:v>1.908563134978232</c:v>
                </c:pt>
                <c:pt idx="689">
                  <c:v>1.905797101449276</c:v>
                </c:pt>
                <c:pt idx="690">
                  <c:v>1.903039073806078</c:v>
                </c:pt>
                <c:pt idx="691">
                  <c:v>1.90028901734104</c:v>
                </c:pt>
                <c:pt idx="692">
                  <c:v>1.897546897546898</c:v>
                </c:pt>
                <c:pt idx="693">
                  <c:v>1.894812680115274</c:v>
                </c:pt>
                <c:pt idx="694">
                  <c:v>1.892086330935255</c:v>
                </c:pt>
                <c:pt idx="695">
                  <c:v>1.889367816091954</c:v>
                </c:pt>
                <c:pt idx="696">
                  <c:v>1.88665710186514</c:v>
                </c:pt>
                <c:pt idx="697">
                  <c:v>1.883954154727794</c:v>
                </c:pt>
                <c:pt idx="698">
                  <c:v>1.881258941344781</c:v>
                </c:pt>
                <c:pt idx="699">
                  <c:v>1.87857142857143</c:v>
                </c:pt>
                <c:pt idx="700">
                  <c:v>1.875891583452211</c:v>
                </c:pt>
                <c:pt idx="701">
                  <c:v>1.873219373219373</c:v>
                </c:pt>
                <c:pt idx="702">
                  <c:v>1.870554765291608</c:v>
                </c:pt>
                <c:pt idx="703">
                  <c:v>1.867897727272727</c:v>
                </c:pt>
                <c:pt idx="704">
                  <c:v>1.865248226950354</c:v>
                </c:pt>
                <c:pt idx="705">
                  <c:v>1.862606232294615</c:v>
                </c:pt>
                <c:pt idx="706">
                  <c:v>1.85997171145686</c:v>
                </c:pt>
                <c:pt idx="707">
                  <c:v>1.857344632768362</c:v>
                </c:pt>
                <c:pt idx="708">
                  <c:v>1.85472496473907</c:v>
                </c:pt>
                <c:pt idx="709">
                  <c:v>1.85211267605634</c:v>
                </c:pt>
                <c:pt idx="710">
                  <c:v>1.849507735583685</c:v>
                </c:pt>
                <c:pt idx="711">
                  <c:v>1.846910112359551</c:v>
                </c:pt>
                <c:pt idx="712">
                  <c:v>1.844319775596074</c:v>
                </c:pt>
                <c:pt idx="713">
                  <c:v>1.841736694677869</c:v>
                </c:pt>
                <c:pt idx="714">
                  <c:v>1.83916083916084</c:v>
                </c:pt>
                <c:pt idx="715">
                  <c:v>1.83659217877095</c:v>
                </c:pt>
                <c:pt idx="716">
                  <c:v>1.834030683403068</c:v>
                </c:pt>
                <c:pt idx="717">
                  <c:v>1.831476323119777</c:v>
                </c:pt>
                <c:pt idx="718">
                  <c:v>1.82892906815021</c:v>
                </c:pt>
                <c:pt idx="719">
                  <c:v>1.826388888888891</c:v>
                </c:pt>
                <c:pt idx="720">
                  <c:v>1.82385575589459</c:v>
                </c:pt>
                <c:pt idx="721">
                  <c:v>1.821329639889192</c:v>
                </c:pt>
                <c:pt idx="722">
                  <c:v>1.818810511756573</c:v>
                </c:pt>
                <c:pt idx="723">
                  <c:v>1.816298342541436</c:v>
                </c:pt>
                <c:pt idx="724">
                  <c:v>1.813793103448276</c:v>
                </c:pt>
                <c:pt idx="725">
                  <c:v>1.81129476584022</c:v>
                </c:pt>
                <c:pt idx="726">
                  <c:v>1.808803301237964</c:v>
                </c:pt>
                <c:pt idx="727">
                  <c:v>1.806318681318681</c:v>
                </c:pt>
                <c:pt idx="728">
                  <c:v>1.80384087791495</c:v>
                </c:pt>
                <c:pt idx="729">
                  <c:v>1.801369863013698</c:v>
                </c:pt>
                <c:pt idx="730">
                  <c:v>1.79890560875513</c:v>
                </c:pt>
                <c:pt idx="731">
                  <c:v>1.796448087431696</c:v>
                </c:pt>
                <c:pt idx="732">
                  <c:v>1.79399727148704</c:v>
                </c:pt>
                <c:pt idx="733">
                  <c:v>1.791553133514988</c:v>
                </c:pt>
                <c:pt idx="734">
                  <c:v>1.789115646258506</c:v>
                </c:pt>
                <c:pt idx="735">
                  <c:v>1.786684782608696</c:v>
                </c:pt>
                <c:pt idx="736">
                  <c:v>1.784260515603802</c:v>
                </c:pt>
                <c:pt idx="737">
                  <c:v>1.781842818428184</c:v>
                </c:pt>
                <c:pt idx="738">
                  <c:v>1.779431664411368</c:v>
                </c:pt>
                <c:pt idx="739">
                  <c:v>1.777027027027028</c:v>
                </c:pt>
                <c:pt idx="740">
                  <c:v>1.77462887989204</c:v>
                </c:pt>
                <c:pt idx="741">
                  <c:v>1.772237196765501</c:v>
                </c:pt>
                <c:pt idx="742">
                  <c:v>1.769851951547781</c:v>
                </c:pt>
                <c:pt idx="743">
                  <c:v>1.76747311827957</c:v>
                </c:pt>
                <c:pt idx="744">
                  <c:v>1.76510067114094</c:v>
                </c:pt>
                <c:pt idx="745">
                  <c:v>1.762734584450402</c:v>
                </c:pt>
                <c:pt idx="746">
                  <c:v>1.76037483266399</c:v>
                </c:pt>
                <c:pt idx="747">
                  <c:v>1.75802139037433</c:v>
                </c:pt>
                <c:pt idx="748">
                  <c:v>1.755674232309746</c:v>
                </c:pt>
                <c:pt idx="749">
                  <c:v>1.753333333333334</c:v>
                </c:pt>
                <c:pt idx="750">
                  <c:v>1.750998668442077</c:v>
                </c:pt>
                <c:pt idx="751">
                  <c:v>1.748670212765957</c:v>
                </c:pt>
                <c:pt idx="752">
                  <c:v>1.74634794156707</c:v>
                </c:pt>
                <c:pt idx="753">
                  <c:v>1.74403183023873</c:v>
                </c:pt>
                <c:pt idx="754">
                  <c:v>1.741721854304634</c:v>
                </c:pt>
                <c:pt idx="755">
                  <c:v>1.739417989417991</c:v>
                </c:pt>
                <c:pt idx="756">
                  <c:v>1.737120211360633</c:v>
                </c:pt>
                <c:pt idx="757">
                  <c:v>1.734828496042216</c:v>
                </c:pt>
                <c:pt idx="758">
                  <c:v>1.732542819499343</c:v>
                </c:pt>
                <c:pt idx="759">
                  <c:v>1.730263157894736</c:v>
                </c:pt>
                <c:pt idx="760">
                  <c:v>1.727989487516425</c:v>
                </c:pt>
                <c:pt idx="761">
                  <c:v>1.725721784776902</c:v>
                </c:pt>
                <c:pt idx="762">
                  <c:v>1.72346002621232</c:v>
                </c:pt>
                <c:pt idx="763">
                  <c:v>1.721204188481675</c:v>
                </c:pt>
                <c:pt idx="764">
                  <c:v>1.718954248366014</c:v>
                </c:pt>
                <c:pt idx="765">
                  <c:v>1.716710182767624</c:v>
                </c:pt>
                <c:pt idx="766">
                  <c:v>1.71447196870926</c:v>
                </c:pt>
                <c:pt idx="767">
                  <c:v>1.712239583333334</c:v>
                </c:pt>
                <c:pt idx="768">
                  <c:v>1.710013003901172</c:v>
                </c:pt>
                <c:pt idx="769">
                  <c:v>1.707792207792207</c:v>
                </c:pt>
                <c:pt idx="770">
                  <c:v>1.705577172503245</c:v>
                </c:pt>
                <c:pt idx="771">
                  <c:v>1.703367875647668</c:v>
                </c:pt>
                <c:pt idx="772">
                  <c:v>1.701164294954721</c:v>
                </c:pt>
                <c:pt idx="773">
                  <c:v>1.698966408268734</c:v>
                </c:pt>
                <c:pt idx="774">
                  <c:v>1.696774193548387</c:v>
                </c:pt>
                <c:pt idx="775">
                  <c:v>1.694587628865982</c:v>
                </c:pt>
                <c:pt idx="776">
                  <c:v>1.692406692406692</c:v>
                </c:pt>
                <c:pt idx="777">
                  <c:v>1.690231362467866</c:v>
                </c:pt>
                <c:pt idx="778">
                  <c:v>1.68806161745828</c:v>
                </c:pt>
                <c:pt idx="779">
                  <c:v>1.685897435897436</c:v>
                </c:pt>
                <c:pt idx="780">
                  <c:v>1.683738796414852</c:v>
                </c:pt>
                <c:pt idx="781">
                  <c:v>1.68158567774936</c:v>
                </c:pt>
                <c:pt idx="782">
                  <c:v>1.679438058748404</c:v>
                </c:pt>
                <c:pt idx="783">
                  <c:v>1.677295918367347</c:v>
                </c:pt>
                <c:pt idx="784">
                  <c:v>1.67515923566879</c:v>
                </c:pt>
                <c:pt idx="785">
                  <c:v>1.673027989821886</c:v>
                </c:pt>
                <c:pt idx="786">
                  <c:v>1.670902160101655</c:v>
                </c:pt>
                <c:pt idx="787">
                  <c:v>1.668781725888327</c:v>
                </c:pt>
                <c:pt idx="788">
                  <c:v>1.666666666666667</c:v>
                </c:pt>
                <c:pt idx="789">
                  <c:v>1.66455696202532</c:v>
                </c:pt>
                <c:pt idx="790">
                  <c:v>1.662452591656135</c:v>
                </c:pt>
                <c:pt idx="791">
                  <c:v>1.66035353535354</c:v>
                </c:pt>
                <c:pt idx="792">
                  <c:v>1.658259773013873</c:v>
                </c:pt>
                <c:pt idx="793">
                  <c:v>1.656171284634761</c:v>
                </c:pt>
                <c:pt idx="794">
                  <c:v>1.654088050314465</c:v>
                </c:pt>
                <c:pt idx="795">
                  <c:v>1.65201005025126</c:v>
                </c:pt>
                <c:pt idx="796">
                  <c:v>1.649937264742786</c:v>
                </c:pt>
                <c:pt idx="797">
                  <c:v>1.647869674185461</c:v>
                </c:pt>
                <c:pt idx="798">
                  <c:v>1.645807259073842</c:v>
                </c:pt>
                <c:pt idx="799">
                  <c:v>1.64375</c:v>
                </c:pt>
                <c:pt idx="800">
                  <c:v>1.641697877652934</c:v>
                </c:pt>
                <c:pt idx="801">
                  <c:v>1.639650872817955</c:v>
                </c:pt>
                <c:pt idx="802">
                  <c:v>1.637608966376092</c:v>
                </c:pt>
                <c:pt idx="803">
                  <c:v>1.635572139303484</c:v>
                </c:pt>
                <c:pt idx="804">
                  <c:v>1.633540372670807</c:v>
                </c:pt>
                <c:pt idx="805">
                  <c:v>1.631513647642677</c:v>
                </c:pt>
                <c:pt idx="806">
                  <c:v>1.629491945477074</c:v>
                </c:pt>
                <c:pt idx="807">
                  <c:v>1.627475247524752</c:v>
                </c:pt>
                <c:pt idx="808">
                  <c:v>1.625463535228677</c:v>
                </c:pt>
                <c:pt idx="809">
                  <c:v>1.623456790123456</c:v>
                </c:pt>
                <c:pt idx="810">
                  <c:v>1.621454993834772</c:v>
                </c:pt>
                <c:pt idx="811">
                  <c:v>1.619458128078821</c:v>
                </c:pt>
                <c:pt idx="812">
                  <c:v>1.61746617466175</c:v>
                </c:pt>
                <c:pt idx="813">
                  <c:v>1.615479115479113</c:v>
                </c:pt>
                <c:pt idx="814">
                  <c:v>1.613496932515337</c:v>
                </c:pt>
                <c:pt idx="815">
                  <c:v>1.611519607843135</c:v>
                </c:pt>
                <c:pt idx="816">
                  <c:v>1.609547123623015</c:v>
                </c:pt>
                <c:pt idx="817">
                  <c:v>1.607579462102688</c:v>
                </c:pt>
                <c:pt idx="818">
                  <c:v>1.605616605616606</c:v>
                </c:pt>
                <c:pt idx="819">
                  <c:v>1.603658536585368</c:v>
                </c:pt>
                <c:pt idx="820">
                  <c:v>1.601705237515225</c:v>
                </c:pt>
                <c:pt idx="821">
                  <c:v>1.599756690997566</c:v>
                </c:pt>
                <c:pt idx="822">
                  <c:v>1.597812879708384</c:v>
                </c:pt>
                <c:pt idx="823">
                  <c:v>1.595873786407767</c:v>
                </c:pt>
                <c:pt idx="824">
                  <c:v>1.59393939393939</c:v>
                </c:pt>
                <c:pt idx="825">
                  <c:v>1.592009685230024</c:v>
                </c:pt>
                <c:pt idx="826">
                  <c:v>1.590084643288996</c:v>
                </c:pt>
                <c:pt idx="827">
                  <c:v>1.588164251207729</c:v>
                </c:pt>
                <c:pt idx="828">
                  <c:v>1.586248492159228</c:v>
                </c:pt>
                <c:pt idx="829">
                  <c:v>1.58433734939759</c:v>
                </c:pt>
                <c:pt idx="830">
                  <c:v>1.582430806257522</c:v>
                </c:pt>
                <c:pt idx="831">
                  <c:v>1.580528846153846</c:v>
                </c:pt>
                <c:pt idx="832">
                  <c:v>1.578631452581032</c:v>
                </c:pt>
                <c:pt idx="833">
                  <c:v>1.57673860911271</c:v>
                </c:pt>
                <c:pt idx="834">
                  <c:v>1.574850299401198</c:v>
                </c:pt>
                <c:pt idx="835">
                  <c:v>1.572966507177034</c:v>
                </c:pt>
                <c:pt idx="836">
                  <c:v>1.571087216248508</c:v>
                </c:pt>
                <c:pt idx="837">
                  <c:v>1.569212410501193</c:v>
                </c:pt>
                <c:pt idx="838">
                  <c:v>1.567342073897497</c:v>
                </c:pt>
                <c:pt idx="839">
                  <c:v>1.56547619047619</c:v>
                </c:pt>
                <c:pt idx="840">
                  <c:v>1.563614744351962</c:v>
                </c:pt>
                <c:pt idx="841">
                  <c:v>1.561757719714964</c:v>
                </c:pt>
                <c:pt idx="842">
                  <c:v>1.559905100830368</c:v>
                </c:pt>
                <c:pt idx="843">
                  <c:v>1.558056872037915</c:v>
                </c:pt>
                <c:pt idx="844">
                  <c:v>1.55621301775148</c:v>
                </c:pt>
                <c:pt idx="845">
                  <c:v>1.55437352245863</c:v>
                </c:pt>
                <c:pt idx="846">
                  <c:v>1.552538370720189</c:v>
                </c:pt>
                <c:pt idx="847">
                  <c:v>1.550707547169811</c:v>
                </c:pt>
                <c:pt idx="848">
                  <c:v>1.548881036513546</c:v>
                </c:pt>
                <c:pt idx="849">
                  <c:v>1.547058823529412</c:v>
                </c:pt>
                <c:pt idx="850">
                  <c:v>1.54524089306698</c:v>
                </c:pt>
                <c:pt idx="851">
                  <c:v>1.543427230046948</c:v>
                </c:pt>
                <c:pt idx="852">
                  <c:v>1.54161781946073</c:v>
                </c:pt>
                <c:pt idx="853">
                  <c:v>1.539812646370023</c:v>
                </c:pt>
                <c:pt idx="854">
                  <c:v>1.538011695906432</c:v>
                </c:pt>
                <c:pt idx="855">
                  <c:v>1.536214953271028</c:v>
                </c:pt>
                <c:pt idx="856">
                  <c:v>1.534422403733956</c:v>
                </c:pt>
                <c:pt idx="857">
                  <c:v>1.532634032634032</c:v>
                </c:pt>
                <c:pt idx="858">
                  <c:v>1.530849825378347</c:v>
                </c:pt>
                <c:pt idx="859">
                  <c:v>1.52906976744186</c:v>
                </c:pt>
                <c:pt idx="860">
                  <c:v>1.527293844367015</c:v>
                </c:pt>
                <c:pt idx="861">
                  <c:v>1.525522041763341</c:v>
                </c:pt>
                <c:pt idx="862">
                  <c:v>1.523754345307065</c:v>
                </c:pt>
                <c:pt idx="863">
                  <c:v>1.52199074074074</c:v>
                </c:pt>
                <c:pt idx="864">
                  <c:v>1.520231213872832</c:v>
                </c:pt>
                <c:pt idx="865">
                  <c:v>1.518475750577367</c:v>
                </c:pt>
                <c:pt idx="866">
                  <c:v>1.516724336793541</c:v>
                </c:pt>
                <c:pt idx="867">
                  <c:v>1.514976958525346</c:v>
                </c:pt>
                <c:pt idx="868">
                  <c:v>1.513233601841196</c:v>
                </c:pt>
                <c:pt idx="869">
                  <c:v>1.511494252873559</c:v>
                </c:pt>
                <c:pt idx="870">
                  <c:v>1.509758897818599</c:v>
                </c:pt>
                <c:pt idx="871">
                  <c:v>1.508027522935783</c:v>
                </c:pt>
                <c:pt idx="872">
                  <c:v>1.506300114547538</c:v>
                </c:pt>
                <c:pt idx="873">
                  <c:v>1.504576659038902</c:v>
                </c:pt>
                <c:pt idx="874">
                  <c:v>1.502857142857143</c:v>
                </c:pt>
                <c:pt idx="875">
                  <c:v>1.501141552511416</c:v>
                </c:pt>
                <c:pt idx="876">
                  <c:v>1.499429874572404</c:v>
                </c:pt>
                <c:pt idx="877">
                  <c:v>1.497722095671979</c:v>
                </c:pt>
                <c:pt idx="878">
                  <c:v>1.496018202502844</c:v>
                </c:pt>
                <c:pt idx="879">
                  <c:v>1.494318181818182</c:v>
                </c:pt>
                <c:pt idx="880">
                  <c:v>1.492622020431328</c:v>
                </c:pt>
                <c:pt idx="881">
                  <c:v>1.490929705215416</c:v>
                </c:pt>
                <c:pt idx="882">
                  <c:v>1.489241223103058</c:v>
                </c:pt>
                <c:pt idx="883">
                  <c:v>1.487556561085973</c:v>
                </c:pt>
                <c:pt idx="884">
                  <c:v>1.485875706214687</c:v>
                </c:pt>
                <c:pt idx="885">
                  <c:v>1.484198645598191</c:v>
                </c:pt>
                <c:pt idx="886">
                  <c:v>1.482525366403608</c:v>
                </c:pt>
                <c:pt idx="887">
                  <c:v>1.480855855855856</c:v>
                </c:pt>
                <c:pt idx="888">
                  <c:v>1.479190101237345</c:v>
                </c:pt>
                <c:pt idx="889">
                  <c:v>1.477528089887638</c:v>
                </c:pt>
                <c:pt idx="890">
                  <c:v>1.47586980920314</c:v>
                </c:pt>
                <c:pt idx="891">
                  <c:v>1.474215246636773</c:v>
                </c:pt>
                <c:pt idx="892">
                  <c:v>1.472564389697646</c:v>
                </c:pt>
                <c:pt idx="893">
                  <c:v>1.470917225950784</c:v>
                </c:pt>
                <c:pt idx="894">
                  <c:v>1.46927374301676</c:v>
                </c:pt>
                <c:pt idx="895">
                  <c:v>1.46763392857143</c:v>
                </c:pt>
                <c:pt idx="896">
                  <c:v>1.465997770345596</c:v>
                </c:pt>
                <c:pt idx="897">
                  <c:v>1.464365256124722</c:v>
                </c:pt>
                <c:pt idx="898">
                  <c:v>1.46273637374861</c:v>
                </c:pt>
                <c:pt idx="899">
                  <c:v>1.461111111111111</c:v>
                </c:pt>
                <c:pt idx="900">
                  <c:v>1.45948945615982</c:v>
                </c:pt>
                <c:pt idx="901">
                  <c:v>1.457871396895785</c:v>
                </c:pt>
                <c:pt idx="902">
                  <c:v>1.456256921373205</c:v>
                </c:pt>
                <c:pt idx="903">
                  <c:v>1.45464601769911</c:v>
                </c:pt>
                <c:pt idx="904">
                  <c:v>1.453038674033148</c:v>
                </c:pt>
                <c:pt idx="905">
                  <c:v>1.451434878587192</c:v>
                </c:pt>
                <c:pt idx="906">
                  <c:v>1.449834619625133</c:v>
                </c:pt>
                <c:pt idx="907">
                  <c:v>1.448237885462555</c:v>
                </c:pt>
                <c:pt idx="908">
                  <c:v>1.446644664466447</c:v>
                </c:pt>
                <c:pt idx="909">
                  <c:v>1.445054945054943</c:v>
                </c:pt>
                <c:pt idx="910">
                  <c:v>1.443468715697032</c:v>
                </c:pt>
                <c:pt idx="911">
                  <c:v>1.441885964912283</c:v>
                </c:pt>
                <c:pt idx="912">
                  <c:v>1.440306681270536</c:v>
                </c:pt>
                <c:pt idx="913">
                  <c:v>1.438730853391684</c:v>
                </c:pt>
                <c:pt idx="914">
                  <c:v>1.437158469945356</c:v>
                </c:pt>
                <c:pt idx="915">
                  <c:v>1.435589519650655</c:v>
                </c:pt>
                <c:pt idx="916">
                  <c:v>1.4340239912759</c:v>
                </c:pt>
                <c:pt idx="917">
                  <c:v>1.432461873638344</c:v>
                </c:pt>
                <c:pt idx="918">
                  <c:v>1.430903155603916</c:v>
                </c:pt>
                <c:pt idx="919">
                  <c:v>1.429347826086957</c:v>
                </c:pt>
                <c:pt idx="920">
                  <c:v>1.427795874049943</c:v>
                </c:pt>
                <c:pt idx="921">
                  <c:v>1.426247288503254</c:v>
                </c:pt>
                <c:pt idx="922">
                  <c:v>1.424702058504873</c:v>
                </c:pt>
                <c:pt idx="923">
                  <c:v>1.423160173160171</c:v>
                </c:pt>
                <c:pt idx="924">
                  <c:v>1.42162162162162</c:v>
                </c:pt>
                <c:pt idx="925">
                  <c:v>1.420086393088553</c:v>
                </c:pt>
                <c:pt idx="926">
                  <c:v>1.418554476806904</c:v>
                </c:pt>
                <c:pt idx="927">
                  <c:v>1.417025862068963</c:v>
                </c:pt>
                <c:pt idx="928">
                  <c:v>1.415500538213132</c:v>
                </c:pt>
                <c:pt idx="929">
                  <c:v>1.413978494623656</c:v>
                </c:pt>
                <c:pt idx="930">
                  <c:v>1.412459720730397</c:v>
                </c:pt>
                <c:pt idx="931">
                  <c:v>1.410944206008581</c:v>
                </c:pt>
                <c:pt idx="932">
                  <c:v>1.409431939978564</c:v>
                </c:pt>
                <c:pt idx="933">
                  <c:v>1.407922912205565</c:v>
                </c:pt>
                <c:pt idx="934">
                  <c:v>1.406417112299464</c:v>
                </c:pt>
                <c:pt idx="935">
                  <c:v>1.40491452991453</c:v>
                </c:pt>
                <c:pt idx="936">
                  <c:v>1.403415154749198</c:v>
                </c:pt>
                <c:pt idx="937">
                  <c:v>1.401918976545842</c:v>
                </c:pt>
                <c:pt idx="938">
                  <c:v>1.400425985090522</c:v>
                </c:pt>
                <c:pt idx="939">
                  <c:v>1.398936170212766</c:v>
                </c:pt>
                <c:pt idx="940">
                  <c:v>1.397449521785337</c:v>
                </c:pt>
                <c:pt idx="941">
                  <c:v>1.395966029723991</c:v>
                </c:pt>
                <c:pt idx="942">
                  <c:v>1.394485683987276</c:v>
                </c:pt>
                <c:pt idx="943">
                  <c:v>1.393008474576274</c:v>
                </c:pt>
                <c:pt idx="944">
                  <c:v>1.391534391534389</c:v>
                </c:pt>
                <c:pt idx="945">
                  <c:v>1.390063424947148</c:v>
                </c:pt>
                <c:pt idx="946">
                  <c:v>1.388595564941926</c:v>
                </c:pt>
                <c:pt idx="947">
                  <c:v>1.387130801687764</c:v>
                </c:pt>
                <c:pt idx="948">
                  <c:v>1.385669125395152</c:v>
                </c:pt>
                <c:pt idx="949">
                  <c:v>1.384210526315795</c:v>
                </c:pt>
                <c:pt idx="950">
                  <c:v>1.382754994742376</c:v>
                </c:pt>
                <c:pt idx="951">
                  <c:v>1.381302521008406</c:v>
                </c:pt>
                <c:pt idx="952">
                  <c:v>1.379853095487932</c:v>
                </c:pt>
                <c:pt idx="953">
                  <c:v>1.378406708595388</c:v>
                </c:pt>
                <c:pt idx="954">
                  <c:v>1.37696335078534</c:v>
                </c:pt>
                <c:pt idx="955">
                  <c:v>1.375523012552299</c:v>
                </c:pt>
                <c:pt idx="956">
                  <c:v>1.374085684430515</c:v>
                </c:pt>
                <c:pt idx="957">
                  <c:v>1.37265135699374</c:v>
                </c:pt>
                <c:pt idx="958">
                  <c:v>1.371220020855057</c:v>
                </c:pt>
                <c:pt idx="959">
                  <c:v>1.369791666666666</c:v>
                </c:pt>
                <c:pt idx="960">
                  <c:v>1.368366285119664</c:v>
                </c:pt>
                <c:pt idx="961">
                  <c:v>1.36694386694387</c:v>
                </c:pt>
                <c:pt idx="962">
                  <c:v>1.365524402907578</c:v>
                </c:pt>
                <c:pt idx="963">
                  <c:v>1.364107883817428</c:v>
                </c:pt>
                <c:pt idx="964">
                  <c:v>1.362694300518134</c:v>
                </c:pt>
                <c:pt idx="965">
                  <c:v>1.361283643892339</c:v>
                </c:pt>
                <c:pt idx="966">
                  <c:v>1.359875904860394</c:v>
                </c:pt>
                <c:pt idx="967">
                  <c:v>1.358471074380165</c:v>
                </c:pt>
                <c:pt idx="968">
                  <c:v>1.357069143446852</c:v>
                </c:pt>
                <c:pt idx="969">
                  <c:v>1.355670103092784</c:v>
                </c:pt>
                <c:pt idx="970">
                  <c:v>1.354273944387232</c:v>
                </c:pt>
                <c:pt idx="971">
                  <c:v>1.352880658436214</c:v>
                </c:pt>
                <c:pt idx="972">
                  <c:v>1.351490236382322</c:v>
                </c:pt>
                <c:pt idx="973">
                  <c:v>1.35010266940452</c:v>
                </c:pt>
                <c:pt idx="974">
                  <c:v>1.34871794871795</c:v>
                </c:pt>
                <c:pt idx="975">
                  <c:v>1.34733606557377</c:v>
                </c:pt>
                <c:pt idx="976">
                  <c:v>1.345957011258956</c:v>
                </c:pt>
                <c:pt idx="977">
                  <c:v>1.344580777096114</c:v>
                </c:pt>
                <c:pt idx="978">
                  <c:v>1.34320735444331</c:v>
                </c:pt>
                <c:pt idx="979">
                  <c:v>1.341836734693877</c:v>
                </c:pt>
                <c:pt idx="980">
                  <c:v>1.340468909276252</c:v>
                </c:pt>
                <c:pt idx="981">
                  <c:v>1.339103869653771</c:v>
                </c:pt>
                <c:pt idx="982">
                  <c:v>1.337741607324514</c:v>
                </c:pt>
                <c:pt idx="983">
                  <c:v>1.336382113821141</c:v>
                </c:pt>
                <c:pt idx="984">
                  <c:v>1.33502538071066</c:v>
                </c:pt>
                <c:pt idx="985">
                  <c:v>1.333671399594318</c:v>
                </c:pt>
                <c:pt idx="986">
                  <c:v>1.332320162107396</c:v>
                </c:pt>
                <c:pt idx="987">
                  <c:v>1.330971659919028</c:v>
                </c:pt>
                <c:pt idx="988">
                  <c:v>1.329625884732053</c:v>
                </c:pt>
                <c:pt idx="989">
                  <c:v>1.328282828282831</c:v>
                </c:pt>
                <c:pt idx="990">
                  <c:v>1.32694248234107</c:v>
                </c:pt>
                <c:pt idx="991">
                  <c:v>1.325604838709675</c:v>
                </c:pt>
                <c:pt idx="992">
                  <c:v>1.324269889224572</c:v>
                </c:pt>
                <c:pt idx="993">
                  <c:v>1.322937625754527</c:v>
                </c:pt>
                <c:pt idx="994">
                  <c:v>1.321608040201005</c:v>
                </c:pt>
                <c:pt idx="995">
                  <c:v>1.320281124497994</c:v>
                </c:pt>
                <c:pt idx="996">
                  <c:v>1.318956870611838</c:v>
                </c:pt>
                <c:pt idx="997">
                  <c:v>1.317635270541082</c:v>
                </c:pt>
                <c:pt idx="998">
                  <c:v>1.316316316316316</c:v>
                </c:pt>
                <c:pt idx="999">
                  <c:v>1.314999999999998</c:v>
                </c:pt>
                <c:pt idx="1000">
                  <c:v>1.313686313686314</c:v>
                </c:pt>
                <c:pt idx="1001">
                  <c:v>1.312375249500998</c:v>
                </c:pt>
                <c:pt idx="1002">
                  <c:v>1.311066799601196</c:v>
                </c:pt>
                <c:pt idx="1003">
                  <c:v>1.309760956175299</c:v>
                </c:pt>
                <c:pt idx="1004">
                  <c:v>1.308457711442788</c:v>
                </c:pt>
                <c:pt idx="1005">
                  <c:v>1.307157057654076</c:v>
                </c:pt>
                <c:pt idx="1006">
                  <c:v>1.305858987090367</c:v>
                </c:pt>
                <c:pt idx="1007">
                  <c:v>1.304563492063489</c:v>
                </c:pt>
                <c:pt idx="1008">
                  <c:v>1.303270564915761</c:v>
                </c:pt>
                <c:pt idx="1009">
                  <c:v>1.301980198019802</c:v>
                </c:pt>
                <c:pt idx="1010">
                  <c:v>1.300692383778437</c:v>
                </c:pt>
                <c:pt idx="1011">
                  <c:v>1.299407114624506</c:v>
                </c:pt>
                <c:pt idx="1012">
                  <c:v>1.29812438302073</c:v>
                </c:pt>
                <c:pt idx="1013">
                  <c:v>1.296844181459566</c:v>
                </c:pt>
                <c:pt idx="1014">
                  <c:v>1.295566502463054</c:v>
                </c:pt>
                <c:pt idx="1015">
                  <c:v>1.294291338582676</c:v>
                </c:pt>
                <c:pt idx="1016">
                  <c:v>1.293018682399213</c:v>
                </c:pt>
                <c:pt idx="1017">
                  <c:v>1.291748526522594</c:v>
                </c:pt>
                <c:pt idx="1018">
                  <c:v>1.290480863591761</c:v>
                </c:pt>
                <c:pt idx="1019">
                  <c:v>1.28921568627451</c:v>
                </c:pt>
                <c:pt idx="1020">
                  <c:v>1.287952987267384</c:v>
                </c:pt>
                <c:pt idx="1021">
                  <c:v>1.286692759295498</c:v>
                </c:pt>
                <c:pt idx="1022">
                  <c:v>1.28543499511241</c:v>
                </c:pt>
                <c:pt idx="1023">
                  <c:v>1.284179687499996</c:v>
                </c:pt>
                <c:pt idx="1024">
                  <c:v>1.282926829268293</c:v>
                </c:pt>
                <c:pt idx="1025">
                  <c:v>1.281676413255358</c:v>
                </c:pt>
                <c:pt idx="1026">
                  <c:v>1.280428432327164</c:v>
                </c:pt>
                <c:pt idx="1027">
                  <c:v>1.279182879377432</c:v>
                </c:pt>
                <c:pt idx="1028">
                  <c:v>1.277939747327457</c:v>
                </c:pt>
                <c:pt idx="1029">
                  <c:v>1.276699029126214</c:v>
                </c:pt>
                <c:pt idx="1030">
                  <c:v>1.275460717749755</c:v>
                </c:pt>
                <c:pt idx="1031">
                  <c:v>1.27422480620155</c:v>
                </c:pt>
                <c:pt idx="1032">
                  <c:v>1.272991287512095</c:v>
                </c:pt>
                <c:pt idx="1033">
                  <c:v>1.271760154738878</c:v>
                </c:pt>
                <c:pt idx="1034">
                  <c:v>1.270531400966184</c:v>
                </c:pt>
                <c:pt idx="1035">
                  <c:v>1.26930501930502</c:v>
                </c:pt>
                <c:pt idx="1036">
                  <c:v>1.268081002892961</c:v>
                </c:pt>
                <c:pt idx="1037">
                  <c:v>1.266859344894027</c:v>
                </c:pt>
                <c:pt idx="1038">
                  <c:v>1.265640038498556</c:v>
                </c:pt>
                <c:pt idx="1039">
                  <c:v>1.264423076923077</c:v>
                </c:pt>
                <c:pt idx="1040">
                  <c:v>1.26320845341018</c:v>
                </c:pt>
                <c:pt idx="1041">
                  <c:v>1.261996161228407</c:v>
                </c:pt>
                <c:pt idx="1042">
                  <c:v>1.2607861936721</c:v>
                </c:pt>
                <c:pt idx="1043">
                  <c:v>1.259578544061304</c:v>
                </c:pt>
                <c:pt idx="1044">
                  <c:v>1.258373205741627</c:v>
                </c:pt>
                <c:pt idx="1045">
                  <c:v>1.257170172084128</c:v>
                </c:pt>
                <c:pt idx="1046">
                  <c:v>1.255969436485193</c:v>
                </c:pt>
                <c:pt idx="1047">
                  <c:v>1.254770992366412</c:v>
                </c:pt>
                <c:pt idx="1048">
                  <c:v>1.253574833174449</c:v>
                </c:pt>
                <c:pt idx="1049">
                  <c:v>1.252380952380952</c:v>
                </c:pt>
                <c:pt idx="1050">
                  <c:v>1.251189343482396</c:v>
                </c:pt>
                <c:pt idx="1051">
                  <c:v>1.25</c:v>
                </c:pt>
                <c:pt idx="1052">
                  <c:v>1.248812915479582</c:v>
                </c:pt>
                <c:pt idx="1053">
                  <c:v>1.247628083491459</c:v>
                </c:pt>
                <c:pt idx="1054">
                  <c:v>1.246445497630332</c:v>
                </c:pt>
                <c:pt idx="1055">
                  <c:v>1.245265151515152</c:v>
                </c:pt>
                <c:pt idx="1056">
                  <c:v>1.244087038789028</c:v>
                </c:pt>
                <c:pt idx="1057">
                  <c:v>1.24291115311909</c:v>
                </c:pt>
                <c:pt idx="1058">
                  <c:v>1.241737488196412</c:v>
                </c:pt>
                <c:pt idx="1059">
                  <c:v>1.240566037735848</c:v>
                </c:pt>
                <c:pt idx="1060">
                  <c:v>1.239396795475961</c:v>
                </c:pt>
                <c:pt idx="1061">
                  <c:v>1.238229755178905</c:v>
                </c:pt>
                <c:pt idx="1062">
                  <c:v>1.237064910630292</c:v>
                </c:pt>
                <c:pt idx="1063">
                  <c:v>1.235902255639093</c:v>
                </c:pt>
                <c:pt idx="1064">
                  <c:v>1.234741784037558</c:v>
                </c:pt>
                <c:pt idx="1065">
                  <c:v>1.233583489681051</c:v>
                </c:pt>
                <c:pt idx="1066">
                  <c:v>1.232427366447985</c:v>
                </c:pt>
                <c:pt idx="1067">
                  <c:v>1.231273408239698</c:v>
                </c:pt>
                <c:pt idx="1068">
                  <c:v>1.230121608980353</c:v>
                </c:pt>
                <c:pt idx="1069">
                  <c:v>1.228971962616822</c:v>
                </c:pt>
                <c:pt idx="1070">
                  <c:v>1.227824463118579</c:v>
                </c:pt>
                <c:pt idx="1071">
                  <c:v>1.226679104477612</c:v>
                </c:pt>
                <c:pt idx="1072">
                  <c:v>1.225535880708295</c:v>
                </c:pt>
                <c:pt idx="1073">
                  <c:v>1.224394785847297</c:v>
                </c:pt>
                <c:pt idx="1074">
                  <c:v>1.223255813953488</c:v>
                </c:pt>
                <c:pt idx="1075">
                  <c:v>1.222118959107808</c:v>
                </c:pt>
                <c:pt idx="1076">
                  <c:v>1.22098421541318</c:v>
                </c:pt>
                <c:pt idx="1077">
                  <c:v>1.219851576994434</c:v>
                </c:pt>
                <c:pt idx="1078">
                  <c:v>1.218721037998144</c:v>
                </c:pt>
                <c:pt idx="1079">
                  <c:v>1.21759259259259</c:v>
                </c:pt>
                <c:pt idx="1080">
                  <c:v>1.216466234967622</c:v>
                </c:pt>
                <c:pt idx="1081">
                  <c:v>1.215341959334566</c:v>
                </c:pt>
                <c:pt idx="1082">
                  <c:v>1.214219759926131</c:v>
                </c:pt>
                <c:pt idx="1083">
                  <c:v>1.21309963099631</c:v>
                </c:pt>
                <c:pt idx="1084">
                  <c:v>1.211981566820276</c:v>
                </c:pt>
                <c:pt idx="1085">
                  <c:v>1.210865561694291</c:v>
                </c:pt>
                <c:pt idx="1086">
                  <c:v>1.209751609935602</c:v>
                </c:pt>
                <c:pt idx="1087">
                  <c:v>1.208639705882351</c:v>
                </c:pt>
                <c:pt idx="1088">
                  <c:v>1.207529843893477</c:v>
                </c:pt>
                <c:pt idx="1089">
                  <c:v>1.206422018348624</c:v>
                </c:pt>
                <c:pt idx="1090">
                  <c:v>1.20531622364803</c:v>
                </c:pt>
                <c:pt idx="1091">
                  <c:v>1.204212454212454</c:v>
                </c:pt>
                <c:pt idx="1092">
                  <c:v>1.203110704483074</c:v>
                </c:pt>
                <c:pt idx="1093">
                  <c:v>1.202010968921392</c:v>
                </c:pt>
                <c:pt idx="1094">
                  <c:v>1.200913242009128</c:v>
                </c:pt>
                <c:pt idx="1095">
                  <c:v>1.199817518248176</c:v>
                </c:pt>
                <c:pt idx="1096">
                  <c:v>1.198723792160435</c:v>
                </c:pt>
                <c:pt idx="1097">
                  <c:v>1.197632058287796</c:v>
                </c:pt>
                <c:pt idx="1098">
                  <c:v>1.196542311191995</c:v>
                </c:pt>
                <c:pt idx="1099">
                  <c:v>1.195454545454546</c:v>
                </c:pt>
                <c:pt idx="1100">
                  <c:v>1.194368755676658</c:v>
                </c:pt>
                <c:pt idx="1101">
                  <c:v>1.19328493647913</c:v>
                </c:pt>
                <c:pt idx="1102">
                  <c:v>1.192203082502266</c:v>
                </c:pt>
                <c:pt idx="1103">
                  <c:v>1.191123188405797</c:v>
                </c:pt>
                <c:pt idx="1104">
                  <c:v>1.190045248868781</c:v>
                </c:pt>
                <c:pt idx="1105">
                  <c:v>1.18896925858951</c:v>
                </c:pt>
                <c:pt idx="1106">
                  <c:v>1.187895212285452</c:v>
                </c:pt>
                <c:pt idx="1107">
                  <c:v>1.186823104693142</c:v>
                </c:pt>
                <c:pt idx="1108">
                  <c:v>1.185752930568083</c:v>
                </c:pt>
                <c:pt idx="1109">
                  <c:v>1.184684684684685</c:v>
                </c:pt>
                <c:pt idx="1110">
                  <c:v>1.183618361836186</c:v>
                </c:pt>
                <c:pt idx="1111">
                  <c:v>1.182553956834535</c:v>
                </c:pt>
                <c:pt idx="1112">
                  <c:v>1.181491464510332</c:v>
                </c:pt>
                <c:pt idx="1113">
                  <c:v>1.18043087971275</c:v>
                </c:pt>
                <c:pt idx="1114">
                  <c:v>1.179372197309416</c:v>
                </c:pt>
                <c:pt idx="1115">
                  <c:v>1.17831541218638</c:v>
                </c:pt>
                <c:pt idx="1116">
                  <c:v>1.177260519247986</c:v>
                </c:pt>
                <c:pt idx="1117">
                  <c:v>1.17620751341682</c:v>
                </c:pt>
                <c:pt idx="1118">
                  <c:v>1.175156389633602</c:v>
                </c:pt>
                <c:pt idx="1119">
                  <c:v>1.174107142857144</c:v>
                </c:pt>
                <c:pt idx="1120">
                  <c:v>1.173059768064228</c:v>
                </c:pt>
                <c:pt idx="1121">
                  <c:v>1.172014260249554</c:v>
                </c:pt>
                <c:pt idx="1122">
                  <c:v>1.170970614425646</c:v>
                </c:pt>
                <c:pt idx="1123">
                  <c:v>1.169928825622776</c:v>
                </c:pt>
                <c:pt idx="1124">
                  <c:v>1.168888888888891</c:v>
                </c:pt>
                <c:pt idx="1125">
                  <c:v>1.16785079928952</c:v>
                </c:pt>
                <c:pt idx="1126">
                  <c:v>1.166814551907722</c:v>
                </c:pt>
                <c:pt idx="1127">
                  <c:v>1.165780141843974</c:v>
                </c:pt>
                <c:pt idx="1128">
                  <c:v>1.164747564216125</c:v>
                </c:pt>
                <c:pt idx="1129">
                  <c:v>1.163716814159292</c:v>
                </c:pt>
                <c:pt idx="1130">
                  <c:v>1.162687886825822</c:v>
                </c:pt>
                <c:pt idx="1131">
                  <c:v>1.161660777385157</c:v>
                </c:pt>
                <c:pt idx="1132">
                  <c:v>1.160635481023833</c:v>
                </c:pt>
                <c:pt idx="1133">
                  <c:v>1.159611992945326</c:v>
                </c:pt>
                <c:pt idx="1134">
                  <c:v>1.158590308370044</c:v>
                </c:pt>
                <c:pt idx="1135">
                  <c:v>1.157570422535212</c:v>
                </c:pt>
                <c:pt idx="1136">
                  <c:v>1.156552330694813</c:v>
                </c:pt>
                <c:pt idx="1137">
                  <c:v>1.155536028119508</c:v>
                </c:pt>
                <c:pt idx="1138">
                  <c:v>1.154521510096576</c:v>
                </c:pt>
                <c:pt idx="1139">
                  <c:v>1.153508771929824</c:v>
                </c:pt>
                <c:pt idx="1140">
                  <c:v>1.152497808939528</c:v>
                </c:pt>
                <c:pt idx="1141">
                  <c:v>1.151488616462347</c:v>
                </c:pt>
                <c:pt idx="1142">
                  <c:v>1.150481189851273</c:v>
                </c:pt>
                <c:pt idx="1143">
                  <c:v>1.149475524475528</c:v>
                </c:pt>
                <c:pt idx="1144">
                  <c:v>1.148471615720524</c:v>
                </c:pt>
                <c:pt idx="1145">
                  <c:v>1.147469458987784</c:v>
                </c:pt>
                <c:pt idx="1146">
                  <c:v>1.146469049694856</c:v>
                </c:pt>
                <c:pt idx="1147">
                  <c:v>1.145470383275261</c:v>
                </c:pt>
                <c:pt idx="1148">
                  <c:v>1.144473455178416</c:v>
                </c:pt>
                <c:pt idx="1149">
                  <c:v>1.143478260869565</c:v>
                </c:pt>
                <c:pt idx="1150">
                  <c:v>1.142484795829713</c:v>
                </c:pt>
                <c:pt idx="1151">
                  <c:v>1.141493055555556</c:v>
                </c:pt>
                <c:pt idx="1152">
                  <c:v>1.14050303555941</c:v>
                </c:pt>
                <c:pt idx="1153">
                  <c:v>1.13951473136915</c:v>
                </c:pt>
                <c:pt idx="1154">
                  <c:v>1.138528138528138</c:v>
                </c:pt>
                <c:pt idx="1155">
                  <c:v>1.137543252595153</c:v>
                </c:pt>
                <c:pt idx="1156">
                  <c:v>1.13656006914434</c:v>
                </c:pt>
                <c:pt idx="1157">
                  <c:v>1.135578583765112</c:v>
                </c:pt>
                <c:pt idx="1158">
                  <c:v>1.13459879206212</c:v>
                </c:pt>
                <c:pt idx="1159">
                  <c:v>1.13362068965517</c:v>
                </c:pt>
                <c:pt idx="1160">
                  <c:v>1.132644272179153</c:v>
                </c:pt>
                <c:pt idx="1161">
                  <c:v>1.131669535283993</c:v>
                </c:pt>
                <c:pt idx="1162">
                  <c:v>1.130696474634566</c:v>
                </c:pt>
                <c:pt idx="1163">
                  <c:v>1.129725085910652</c:v>
                </c:pt>
                <c:pt idx="1164">
                  <c:v>1.128755364806872</c:v>
                </c:pt>
                <c:pt idx="1165">
                  <c:v>1.12778730703259</c:v>
                </c:pt>
                <c:pt idx="1166">
                  <c:v>1.126820908311912</c:v>
                </c:pt>
                <c:pt idx="1167">
                  <c:v>1.125856164383565</c:v>
                </c:pt>
                <c:pt idx="1168">
                  <c:v>1.124893071000855</c:v>
                </c:pt>
                <c:pt idx="1169">
                  <c:v>1.123931623931624</c:v>
                </c:pt>
                <c:pt idx="1170">
                  <c:v>1.122971818958155</c:v>
                </c:pt>
                <c:pt idx="1171">
                  <c:v>1.122013651877133</c:v>
                </c:pt>
                <c:pt idx="1172">
                  <c:v>1.121057118499574</c:v>
                </c:pt>
                <c:pt idx="1173">
                  <c:v>1.12010221465077</c:v>
                </c:pt>
                <c:pt idx="1174">
                  <c:v>1.119148936170216</c:v>
                </c:pt>
                <c:pt idx="1175">
                  <c:v>1.118197278911567</c:v>
                </c:pt>
                <c:pt idx="1176">
                  <c:v>1.117247238742566</c:v>
                </c:pt>
                <c:pt idx="1177">
                  <c:v>1.116298811544991</c:v>
                </c:pt>
                <c:pt idx="1178">
                  <c:v>1.115351993214589</c:v>
                </c:pt>
                <c:pt idx="1179">
                  <c:v>1.11440677966102</c:v>
                </c:pt>
                <c:pt idx="1180">
                  <c:v>1.11346316680779</c:v>
                </c:pt>
                <c:pt idx="1181">
                  <c:v>1.112521150592217</c:v>
                </c:pt>
                <c:pt idx="1182">
                  <c:v>1.111580726965345</c:v>
                </c:pt>
                <c:pt idx="1183">
                  <c:v>1.110641891891892</c:v>
                </c:pt>
                <c:pt idx="1184">
                  <c:v>1.109704641350211</c:v>
                </c:pt>
                <c:pt idx="1185">
                  <c:v>1.108768971332212</c:v>
                </c:pt>
                <c:pt idx="1186">
                  <c:v>1.107834877843302</c:v>
                </c:pt>
                <c:pt idx="1187">
                  <c:v>1.106902356902357</c:v>
                </c:pt>
                <c:pt idx="1188">
                  <c:v>1.105971404541632</c:v>
                </c:pt>
                <c:pt idx="1189">
                  <c:v>1.105042016806726</c:v>
                </c:pt>
                <c:pt idx="1190">
                  <c:v>1.104114189756511</c:v>
                </c:pt>
                <c:pt idx="1191">
                  <c:v>1.10318791946309</c:v>
                </c:pt>
                <c:pt idx="1192">
                  <c:v>1.102263202011735</c:v>
                </c:pt>
                <c:pt idx="1193">
                  <c:v>1.101340033500838</c:v>
                </c:pt>
                <c:pt idx="1194">
                  <c:v>1.100418410041843</c:v>
                </c:pt>
                <c:pt idx="1195">
                  <c:v>1.099498327759195</c:v>
                </c:pt>
                <c:pt idx="1196">
                  <c:v>1.098579782790309</c:v>
                </c:pt>
                <c:pt idx="1197">
                  <c:v>1.097662771285476</c:v>
                </c:pt>
                <c:pt idx="1198">
                  <c:v>1.09674728940784</c:v>
                </c:pt>
                <c:pt idx="1199">
                  <c:v>1.095833333333333</c:v>
                </c:pt>
                <c:pt idx="1200">
                  <c:v>1.094920899250624</c:v>
                </c:pt>
                <c:pt idx="1201">
                  <c:v>1.094009983361066</c:v>
                </c:pt>
                <c:pt idx="1202">
                  <c:v>1.093100581878638</c:v>
                </c:pt>
                <c:pt idx="1203">
                  <c:v>1.0921926910299</c:v>
                </c:pt>
                <c:pt idx="1204">
                  <c:v>1.091286307053942</c:v>
                </c:pt>
                <c:pt idx="1205">
                  <c:v>1.090381426202322</c:v>
                </c:pt>
                <c:pt idx="1206">
                  <c:v>1.089478044739022</c:v>
                </c:pt>
                <c:pt idx="1207">
                  <c:v>1.088576158940397</c:v>
                </c:pt>
                <c:pt idx="1208">
                  <c:v>1.08767576509512</c:v>
                </c:pt>
                <c:pt idx="1209">
                  <c:v>1.086776859504132</c:v>
                </c:pt>
                <c:pt idx="1210">
                  <c:v>1.085879438480594</c:v>
                </c:pt>
                <c:pt idx="1211">
                  <c:v>1.084983498349835</c:v>
                </c:pt>
                <c:pt idx="1212">
                  <c:v>1.0840890354493</c:v>
                </c:pt>
                <c:pt idx="1213">
                  <c:v>1.083196046128501</c:v>
                </c:pt>
                <c:pt idx="1214">
                  <c:v>1.082304526748973</c:v>
                </c:pt>
                <c:pt idx="1215">
                  <c:v>1.081414473684211</c:v>
                </c:pt>
                <c:pt idx="1216">
                  <c:v>1.080525883319638</c:v>
                </c:pt>
                <c:pt idx="1217">
                  <c:v>1.079638752052543</c:v>
                </c:pt>
                <c:pt idx="1218">
                  <c:v>1.078753076292044</c:v>
                </c:pt>
                <c:pt idx="1219">
                  <c:v>1.077868852459013</c:v>
                </c:pt>
                <c:pt idx="1220">
                  <c:v>1.07698607698608</c:v>
                </c:pt>
                <c:pt idx="1221">
                  <c:v>1.076104746317512</c:v>
                </c:pt>
                <c:pt idx="1222">
                  <c:v>1.075224856909237</c:v>
                </c:pt>
                <c:pt idx="1223">
                  <c:v>1.074346405228758</c:v>
                </c:pt>
                <c:pt idx="1224">
                  <c:v>1.073469387755098</c:v>
                </c:pt>
                <c:pt idx="1225">
                  <c:v>1.072593800978794</c:v>
                </c:pt>
                <c:pt idx="1226">
                  <c:v>1.071719641401793</c:v>
                </c:pt>
                <c:pt idx="1227">
                  <c:v>1.070846905537459</c:v>
                </c:pt>
                <c:pt idx="1228">
                  <c:v>1.069975589910496</c:v>
                </c:pt>
                <c:pt idx="1229">
                  <c:v>1.069105691056911</c:v>
                </c:pt>
                <c:pt idx="1230">
                  <c:v>1.068237205523964</c:v>
                </c:pt>
                <c:pt idx="1231">
                  <c:v>1.06737012987013</c:v>
                </c:pt>
                <c:pt idx="1232">
                  <c:v>1.066504460665045</c:v>
                </c:pt>
                <c:pt idx="1233">
                  <c:v>1.065640194489464</c:v>
                </c:pt>
                <c:pt idx="1234">
                  <c:v>1.064777327935225</c:v>
                </c:pt>
                <c:pt idx="1235">
                  <c:v>1.063915857605176</c:v>
                </c:pt>
                <c:pt idx="1236">
                  <c:v>1.063055780113177</c:v>
                </c:pt>
                <c:pt idx="1237">
                  <c:v>1.062197092084006</c:v>
                </c:pt>
                <c:pt idx="1238">
                  <c:v>1.061339790153347</c:v>
                </c:pt>
                <c:pt idx="1239">
                  <c:v>1.060483870967744</c:v>
                </c:pt>
                <c:pt idx="1240">
                  <c:v>1.059629331184526</c:v>
                </c:pt>
                <c:pt idx="1241">
                  <c:v>1.05877616747182</c:v>
                </c:pt>
                <c:pt idx="1242">
                  <c:v>1.057924376508445</c:v>
                </c:pt>
                <c:pt idx="1243">
                  <c:v>1.057073954983924</c:v>
                </c:pt>
                <c:pt idx="1244">
                  <c:v>1.056224899598394</c:v>
                </c:pt>
                <c:pt idx="1245">
                  <c:v>1.055377207062598</c:v>
                </c:pt>
                <c:pt idx="1246">
                  <c:v>1.054530874097835</c:v>
                </c:pt>
                <c:pt idx="1247">
                  <c:v>1.053685897435897</c:v>
                </c:pt>
                <c:pt idx="1248">
                  <c:v>1.052842273819055</c:v>
                </c:pt>
                <c:pt idx="1249">
                  <c:v>1.052</c:v>
                </c:pt>
                <c:pt idx="1250">
                  <c:v>1.051159072741807</c:v>
                </c:pt>
                <c:pt idx="1251">
                  <c:v>1.050319488817891</c:v>
                </c:pt>
                <c:pt idx="1252">
                  <c:v>1.049481245011969</c:v>
                </c:pt>
                <c:pt idx="1253">
                  <c:v>1.048644338118022</c:v>
                </c:pt>
                <c:pt idx="1254">
                  <c:v>1.04780876494024</c:v>
                </c:pt>
                <c:pt idx="1255">
                  <c:v>1.046974522292994</c:v>
                </c:pt>
                <c:pt idx="1256">
                  <c:v>1.046141607000796</c:v>
                </c:pt>
                <c:pt idx="1257">
                  <c:v>1.045310015898251</c:v>
                </c:pt>
                <c:pt idx="1258">
                  <c:v>1.044479745830024</c:v>
                </c:pt>
                <c:pt idx="1259">
                  <c:v>1.043650793650794</c:v>
                </c:pt>
                <c:pt idx="1260">
                  <c:v>1.042823156225218</c:v>
                </c:pt>
                <c:pt idx="1261">
                  <c:v>1.04199683042789</c:v>
                </c:pt>
                <c:pt idx="1262">
                  <c:v>1.04117181314331</c:v>
                </c:pt>
                <c:pt idx="1263">
                  <c:v>1.040348101265825</c:v>
                </c:pt>
                <c:pt idx="1264">
                  <c:v>1.039525691699602</c:v>
                </c:pt>
                <c:pt idx="1265">
                  <c:v>1.03870458135861</c:v>
                </c:pt>
                <c:pt idx="1266">
                  <c:v>1.037884767166535</c:v>
                </c:pt>
                <c:pt idx="1267">
                  <c:v>1.037066246056782</c:v>
                </c:pt>
                <c:pt idx="1268">
                  <c:v>1.03624901497242</c:v>
                </c:pt>
                <c:pt idx="1269">
                  <c:v>1.035433070866142</c:v>
                </c:pt>
                <c:pt idx="1270">
                  <c:v>1.034618410700236</c:v>
                </c:pt>
                <c:pt idx="1271">
                  <c:v>1.033805031446542</c:v>
                </c:pt>
                <c:pt idx="1272">
                  <c:v>1.03299293008641</c:v>
                </c:pt>
                <c:pt idx="1273">
                  <c:v>1.032182103610677</c:v>
                </c:pt>
                <c:pt idx="1274">
                  <c:v>1.031372549019608</c:v>
                </c:pt>
                <c:pt idx="1275">
                  <c:v>1.030564263322884</c:v>
                </c:pt>
                <c:pt idx="1276">
                  <c:v>1.029757243539546</c:v>
                </c:pt>
                <c:pt idx="1277">
                  <c:v>1.028951486697966</c:v>
                </c:pt>
                <c:pt idx="1278">
                  <c:v>1.028146989835812</c:v>
                </c:pt>
                <c:pt idx="1279">
                  <c:v>1.02734375</c:v>
                </c:pt>
                <c:pt idx="1280">
                  <c:v>1.026541764246682</c:v>
                </c:pt>
                <c:pt idx="1281">
                  <c:v>1.025741029641186</c:v>
                </c:pt>
                <c:pt idx="1282">
                  <c:v>1.024941543257988</c:v>
                </c:pt>
                <c:pt idx="1283">
                  <c:v>1.024143302180685</c:v>
                </c:pt>
                <c:pt idx="1284">
                  <c:v>1.023346303501945</c:v>
                </c:pt>
                <c:pt idx="1285">
                  <c:v>1.022550544323484</c:v>
                </c:pt>
                <c:pt idx="1286">
                  <c:v>1.021756021756024</c:v>
                </c:pt>
                <c:pt idx="1287">
                  <c:v>1.020962732919255</c:v>
                </c:pt>
                <c:pt idx="1288">
                  <c:v>1.020170674941818</c:v>
                </c:pt>
                <c:pt idx="1289">
                  <c:v>1.01937984496124</c:v>
                </c:pt>
                <c:pt idx="1290">
                  <c:v>1.018590240123933</c:v>
                </c:pt>
                <c:pt idx="1291">
                  <c:v>1.017801857585135</c:v>
                </c:pt>
                <c:pt idx="1292">
                  <c:v>1.017014694508894</c:v>
                </c:pt>
                <c:pt idx="1293">
                  <c:v>1.016228748068006</c:v>
                </c:pt>
                <c:pt idx="1294">
                  <c:v>1.015444015444013</c:v>
                </c:pt>
                <c:pt idx="1295">
                  <c:v>1.014660493827158</c:v>
                </c:pt>
                <c:pt idx="1296">
                  <c:v>1.013878180416345</c:v>
                </c:pt>
                <c:pt idx="1297">
                  <c:v>1.013097072419104</c:v>
                </c:pt>
                <c:pt idx="1298">
                  <c:v>1.012317167051581</c:v>
                </c:pt>
                <c:pt idx="1299">
                  <c:v>1.011538461538461</c:v>
                </c:pt>
                <c:pt idx="1300">
                  <c:v>1.010760953112988</c:v>
                </c:pt>
                <c:pt idx="1301">
                  <c:v>1.009984639016897</c:v>
                </c:pt>
                <c:pt idx="1302">
                  <c:v>1.009209516500384</c:v>
                </c:pt>
                <c:pt idx="1303">
                  <c:v>1.008435582822086</c:v>
                </c:pt>
                <c:pt idx="1304">
                  <c:v>1.007662835249042</c:v>
                </c:pt>
                <c:pt idx="1305">
                  <c:v>1.00689127105666</c:v>
                </c:pt>
                <c:pt idx="1306">
                  <c:v>1.006120887528692</c:v>
                </c:pt>
                <c:pt idx="1307">
                  <c:v>1.005351681957184</c:v>
                </c:pt>
                <c:pt idx="1308">
                  <c:v>1.004583651642474</c:v>
                </c:pt>
                <c:pt idx="1309">
                  <c:v>1.003816793893128</c:v>
                </c:pt>
                <c:pt idx="1310">
                  <c:v>1.003051106025934</c:v>
                </c:pt>
                <c:pt idx="1311">
                  <c:v>1.002286585365854</c:v>
                </c:pt>
                <c:pt idx="1312">
                  <c:v>1.001523229246001</c:v>
                </c:pt>
                <c:pt idx="1313">
                  <c:v>1.000761035007608</c:v>
                </c:pt>
                <c:pt idx="1314">
                  <c:v>1.0</c:v>
                </c:pt>
              </c:numCache>
            </c:numRef>
          </c:xVal>
          <c:yVal>
            <c:numRef>
              <c:f>Plot!$E$2:$E$1317</c:f>
              <c:numCache>
                <c:formatCode>General</c:formatCode>
                <c:ptCount val="1316"/>
                <c:pt idx="0">
                  <c:v>7420.12054956802</c:v>
                </c:pt>
                <c:pt idx="1">
                  <c:v>7417.81013854525</c:v>
                </c:pt>
                <c:pt idx="2">
                  <c:v>7418.934743658477</c:v>
                </c:pt>
                <c:pt idx="3">
                  <c:v>7418.6627390841</c:v>
                </c:pt>
                <c:pt idx="4">
                  <c:v>7418.415992887738</c:v>
                </c:pt>
                <c:pt idx="5">
                  <c:v>7417.289476672461</c:v>
                </c:pt>
                <c:pt idx="6">
                  <c:v>7417.42824501483</c:v>
                </c:pt>
                <c:pt idx="7">
                  <c:v>7414.232159024696</c:v>
                </c:pt>
                <c:pt idx="8">
                  <c:v>7415.054123449885</c:v>
                </c:pt>
                <c:pt idx="9">
                  <c:v>7415.871712160802</c:v>
                </c:pt>
                <c:pt idx="10">
                  <c:v>7415.828708531984</c:v>
                </c:pt>
                <c:pt idx="11">
                  <c:v>7413.993499451704</c:v>
                </c:pt>
                <c:pt idx="12">
                  <c:v>7409.64246156567</c:v>
                </c:pt>
                <c:pt idx="13">
                  <c:v>7409.479849103068</c:v>
                </c:pt>
                <c:pt idx="14">
                  <c:v>7410.124615855075</c:v>
                </c:pt>
                <c:pt idx="15">
                  <c:v>7410.088432843108</c:v>
                </c:pt>
                <c:pt idx="16">
                  <c:v>7410.277589603992</c:v>
                </c:pt>
                <c:pt idx="17">
                  <c:v>7405.6244127453</c:v>
                </c:pt>
                <c:pt idx="18">
                  <c:v>7406.21566359525</c:v>
                </c:pt>
                <c:pt idx="19">
                  <c:v>7402.36276732533</c:v>
                </c:pt>
                <c:pt idx="20">
                  <c:v>7402.994844811552</c:v>
                </c:pt>
                <c:pt idx="21">
                  <c:v>7403.459722405113</c:v>
                </c:pt>
                <c:pt idx="22">
                  <c:v>7404.347014365452</c:v>
                </c:pt>
                <c:pt idx="23">
                  <c:v>7404.237470835168</c:v>
                </c:pt>
                <c:pt idx="24">
                  <c:v>7403.419354121358</c:v>
                </c:pt>
                <c:pt idx="25">
                  <c:v>7403.26126304168</c:v>
                </c:pt>
                <c:pt idx="26">
                  <c:v>7404.031843070672</c:v>
                </c:pt>
                <c:pt idx="27">
                  <c:v>7392.73502643989</c:v>
                </c:pt>
                <c:pt idx="28">
                  <c:v>7393.621475896362</c:v>
                </c:pt>
                <c:pt idx="29">
                  <c:v>7392.562280933641</c:v>
                </c:pt>
                <c:pt idx="30">
                  <c:v>7391.673431306001</c:v>
                </c:pt>
                <c:pt idx="31">
                  <c:v>7389.979256563111</c:v>
                </c:pt>
                <c:pt idx="32">
                  <c:v>7387.132912757495</c:v>
                </c:pt>
                <c:pt idx="33">
                  <c:v>7385.68004107371</c:v>
                </c:pt>
                <c:pt idx="34">
                  <c:v>7386.363734682094</c:v>
                </c:pt>
                <c:pt idx="35">
                  <c:v>7386.128811288791</c:v>
                </c:pt>
                <c:pt idx="36">
                  <c:v>7387.150502739582</c:v>
                </c:pt>
                <c:pt idx="37">
                  <c:v>7386.460192598841</c:v>
                </c:pt>
                <c:pt idx="38">
                  <c:v>7387.409189702104</c:v>
                </c:pt>
                <c:pt idx="39">
                  <c:v>7387.918850587444</c:v>
                </c:pt>
                <c:pt idx="40">
                  <c:v>7383.036669827994</c:v>
                </c:pt>
                <c:pt idx="41">
                  <c:v>7383.457995692311</c:v>
                </c:pt>
                <c:pt idx="42">
                  <c:v>7384.456187959541</c:v>
                </c:pt>
                <c:pt idx="43">
                  <c:v>7385.3576196754</c:v>
                </c:pt>
                <c:pt idx="44">
                  <c:v>7385.63628454372</c:v>
                </c:pt>
                <c:pt idx="45">
                  <c:v>7386.233669520861</c:v>
                </c:pt>
                <c:pt idx="46">
                  <c:v>7384.012482965574</c:v>
                </c:pt>
                <c:pt idx="47">
                  <c:v>7382.903739018489</c:v>
                </c:pt>
                <c:pt idx="48">
                  <c:v>7380.604244981454</c:v>
                </c:pt>
                <c:pt idx="49">
                  <c:v>7381.611357931397</c:v>
                </c:pt>
                <c:pt idx="50">
                  <c:v>7382.56447885799</c:v>
                </c:pt>
                <c:pt idx="51">
                  <c:v>7382.645329945251</c:v>
                </c:pt>
                <c:pt idx="52">
                  <c:v>7383.445984105792</c:v>
                </c:pt>
                <c:pt idx="53">
                  <c:v>7384.174231406374</c:v>
                </c:pt>
                <c:pt idx="54">
                  <c:v>7381.369242831195</c:v>
                </c:pt>
                <c:pt idx="55">
                  <c:v>7380.274371317319</c:v>
                </c:pt>
                <c:pt idx="56">
                  <c:v>7381.11661910167</c:v>
                </c:pt>
                <c:pt idx="57">
                  <c:v>7375.451277719474</c:v>
                </c:pt>
                <c:pt idx="58">
                  <c:v>7366.538867326792</c:v>
                </c:pt>
                <c:pt idx="59">
                  <c:v>7360.939393163781</c:v>
                </c:pt>
                <c:pt idx="60">
                  <c:v>7360.375431531254</c:v>
                </c:pt>
                <c:pt idx="61">
                  <c:v>7361.127835378081</c:v>
                </c:pt>
                <c:pt idx="62">
                  <c:v>7360.103507970678</c:v>
                </c:pt>
                <c:pt idx="63">
                  <c:v>7361.154041229725</c:v>
                </c:pt>
                <c:pt idx="64">
                  <c:v>7359.652379962734</c:v>
                </c:pt>
                <c:pt idx="65">
                  <c:v>7360.448187306511</c:v>
                </c:pt>
                <c:pt idx="66">
                  <c:v>7356.35229491354</c:v>
                </c:pt>
                <c:pt idx="67">
                  <c:v>7356.791486915722</c:v>
                </c:pt>
                <c:pt idx="68">
                  <c:v>7356.571382626343</c:v>
                </c:pt>
                <c:pt idx="69">
                  <c:v>7356.04603602205</c:v>
                </c:pt>
                <c:pt idx="70">
                  <c:v>7357.239577294466</c:v>
                </c:pt>
                <c:pt idx="71">
                  <c:v>7353.177954658047</c:v>
                </c:pt>
                <c:pt idx="72">
                  <c:v>7350.593408610568</c:v>
                </c:pt>
                <c:pt idx="73">
                  <c:v>7350.950718219999</c:v>
                </c:pt>
                <c:pt idx="74">
                  <c:v>7347.283497593999</c:v>
                </c:pt>
                <c:pt idx="75">
                  <c:v>7347.485078010071</c:v>
                </c:pt>
                <c:pt idx="76">
                  <c:v>7348.381162084022</c:v>
                </c:pt>
                <c:pt idx="77">
                  <c:v>7345.895180510735</c:v>
                </c:pt>
                <c:pt idx="78">
                  <c:v>7346.774470771833</c:v>
                </c:pt>
                <c:pt idx="79">
                  <c:v>7347.702587346887</c:v>
                </c:pt>
                <c:pt idx="80">
                  <c:v>7348.35222905931</c:v>
                </c:pt>
                <c:pt idx="81">
                  <c:v>7348.526906793455</c:v>
                </c:pt>
                <c:pt idx="82">
                  <c:v>7348.86837547298</c:v>
                </c:pt>
                <c:pt idx="83">
                  <c:v>7349.395774436182</c:v>
                </c:pt>
                <c:pt idx="84">
                  <c:v>7350.353453314397</c:v>
                </c:pt>
                <c:pt idx="85">
                  <c:v>7350.494345222249</c:v>
                </c:pt>
                <c:pt idx="86">
                  <c:v>7350.998468991637</c:v>
                </c:pt>
                <c:pt idx="87">
                  <c:v>7351.080854460422</c:v>
                </c:pt>
                <c:pt idx="88">
                  <c:v>7338.344913329</c:v>
                </c:pt>
                <c:pt idx="89">
                  <c:v>7338.922048991142</c:v>
                </c:pt>
                <c:pt idx="90">
                  <c:v>7337.501083405903</c:v>
                </c:pt>
                <c:pt idx="91">
                  <c:v>7335.828733232583</c:v>
                </c:pt>
                <c:pt idx="92">
                  <c:v>7336.264388514172</c:v>
                </c:pt>
                <c:pt idx="93">
                  <c:v>7337.278171976036</c:v>
                </c:pt>
                <c:pt idx="94">
                  <c:v>7331.333092534636</c:v>
                </c:pt>
                <c:pt idx="95">
                  <c:v>7331.408100151361</c:v>
                </c:pt>
                <c:pt idx="96">
                  <c:v>7331.365027793513</c:v>
                </c:pt>
                <c:pt idx="97">
                  <c:v>7331.132928204792</c:v>
                </c:pt>
                <c:pt idx="98">
                  <c:v>7329.47032648441</c:v>
                </c:pt>
                <c:pt idx="99">
                  <c:v>7330.240085383592</c:v>
                </c:pt>
                <c:pt idx="100">
                  <c:v>7329.884296783982</c:v>
                </c:pt>
                <c:pt idx="101">
                  <c:v>7330.486445681603</c:v>
                </c:pt>
                <c:pt idx="102">
                  <c:v>7319.719476356376</c:v>
                </c:pt>
                <c:pt idx="103">
                  <c:v>7314.148863188852</c:v>
                </c:pt>
                <c:pt idx="104">
                  <c:v>7315.402540792848</c:v>
                </c:pt>
                <c:pt idx="105">
                  <c:v>7313.753066376626</c:v>
                </c:pt>
                <c:pt idx="106">
                  <c:v>7309.464412995848</c:v>
                </c:pt>
                <c:pt idx="107">
                  <c:v>7310.897847811138</c:v>
                </c:pt>
                <c:pt idx="108">
                  <c:v>7303.689773272145</c:v>
                </c:pt>
                <c:pt idx="109">
                  <c:v>7302.605367232796</c:v>
                </c:pt>
                <c:pt idx="110">
                  <c:v>7301.972799372391</c:v>
                </c:pt>
                <c:pt idx="111">
                  <c:v>7301.233053084</c:v>
                </c:pt>
                <c:pt idx="112">
                  <c:v>7301.956796846383</c:v>
                </c:pt>
                <c:pt idx="113">
                  <c:v>7300.17403420432</c:v>
                </c:pt>
                <c:pt idx="114">
                  <c:v>7300.86291003588</c:v>
                </c:pt>
                <c:pt idx="115">
                  <c:v>7301.512785989512</c:v>
                </c:pt>
                <c:pt idx="116">
                  <c:v>7301.96644967308</c:v>
                </c:pt>
                <c:pt idx="117">
                  <c:v>7302.890589365762</c:v>
                </c:pt>
                <c:pt idx="118">
                  <c:v>7303.83893917383</c:v>
                </c:pt>
                <c:pt idx="119">
                  <c:v>7304.744442326283</c:v>
                </c:pt>
                <c:pt idx="120">
                  <c:v>7305.789379859853</c:v>
                </c:pt>
                <c:pt idx="121">
                  <c:v>7305.953451156493</c:v>
                </c:pt>
                <c:pt idx="122">
                  <c:v>7306.634599447594</c:v>
                </c:pt>
                <c:pt idx="123">
                  <c:v>7307.31293836579</c:v>
                </c:pt>
                <c:pt idx="124">
                  <c:v>7289.57438807581</c:v>
                </c:pt>
                <c:pt idx="125">
                  <c:v>7289.788863918227</c:v>
                </c:pt>
                <c:pt idx="126">
                  <c:v>7285.837044948767</c:v>
                </c:pt>
                <c:pt idx="127">
                  <c:v>7287.037463934089</c:v>
                </c:pt>
                <c:pt idx="128">
                  <c:v>7287.598302322579</c:v>
                </c:pt>
                <c:pt idx="129">
                  <c:v>7288.291073103052</c:v>
                </c:pt>
                <c:pt idx="130">
                  <c:v>7287.7300813699</c:v>
                </c:pt>
                <c:pt idx="131">
                  <c:v>7287.67637467983</c:v>
                </c:pt>
                <c:pt idx="132">
                  <c:v>7286.256313891111</c:v>
                </c:pt>
                <c:pt idx="133">
                  <c:v>7281.110178636071</c:v>
                </c:pt>
                <c:pt idx="134">
                  <c:v>7279.738022339418</c:v>
                </c:pt>
                <c:pt idx="135">
                  <c:v>7276.300480052852</c:v>
                </c:pt>
                <c:pt idx="136">
                  <c:v>7276.918528284852</c:v>
                </c:pt>
                <c:pt idx="137">
                  <c:v>7276.26273470298</c:v>
                </c:pt>
                <c:pt idx="138">
                  <c:v>7277.75357447323</c:v>
                </c:pt>
                <c:pt idx="139">
                  <c:v>7278.932353671284</c:v>
                </c:pt>
                <c:pt idx="140">
                  <c:v>7274.991471322748</c:v>
                </c:pt>
                <c:pt idx="141">
                  <c:v>7276.02116278465</c:v>
                </c:pt>
                <c:pt idx="142">
                  <c:v>7276.994110126459</c:v>
                </c:pt>
                <c:pt idx="143">
                  <c:v>7274.858617049376</c:v>
                </c:pt>
                <c:pt idx="144">
                  <c:v>7273.749942964327</c:v>
                </c:pt>
                <c:pt idx="145">
                  <c:v>7273.427994588457</c:v>
                </c:pt>
                <c:pt idx="146">
                  <c:v>7274.132384690201</c:v>
                </c:pt>
                <c:pt idx="147">
                  <c:v>7274.365099232204</c:v>
                </c:pt>
                <c:pt idx="148">
                  <c:v>7274.43937678873</c:v>
                </c:pt>
                <c:pt idx="149">
                  <c:v>7266.107420249205</c:v>
                </c:pt>
                <c:pt idx="150">
                  <c:v>7260.62252931942</c:v>
                </c:pt>
                <c:pt idx="151">
                  <c:v>7261.66867926788</c:v>
                </c:pt>
                <c:pt idx="152">
                  <c:v>7261.05011473595</c:v>
                </c:pt>
                <c:pt idx="153">
                  <c:v>7253.217245531711</c:v>
                </c:pt>
                <c:pt idx="154">
                  <c:v>7252.515234897025</c:v>
                </c:pt>
                <c:pt idx="155">
                  <c:v>7253.928399894578</c:v>
                </c:pt>
                <c:pt idx="156">
                  <c:v>7254.821347055095</c:v>
                </c:pt>
                <c:pt idx="157">
                  <c:v>7256.009218125175</c:v>
                </c:pt>
                <c:pt idx="158">
                  <c:v>7257.038774661392</c:v>
                </c:pt>
                <c:pt idx="159">
                  <c:v>7258.35552782663</c:v>
                </c:pt>
                <c:pt idx="160">
                  <c:v>7231.909140540286</c:v>
                </c:pt>
                <c:pt idx="161">
                  <c:v>7232.064725290414</c:v>
                </c:pt>
                <c:pt idx="162">
                  <c:v>7231.491212368795</c:v>
                </c:pt>
                <c:pt idx="163">
                  <c:v>7232.174060112705</c:v>
                </c:pt>
                <c:pt idx="164">
                  <c:v>7233.443103176711</c:v>
                </c:pt>
                <c:pt idx="165">
                  <c:v>7234.668325197355</c:v>
                </c:pt>
                <c:pt idx="166">
                  <c:v>7233.643884080294</c:v>
                </c:pt>
                <c:pt idx="167">
                  <c:v>7234.97844915138</c:v>
                </c:pt>
                <c:pt idx="168">
                  <c:v>7234.960973788752</c:v>
                </c:pt>
                <c:pt idx="169">
                  <c:v>7235.455958234015</c:v>
                </c:pt>
                <c:pt idx="170">
                  <c:v>7233.638918137832</c:v>
                </c:pt>
                <c:pt idx="171">
                  <c:v>7232.569071382884</c:v>
                </c:pt>
                <c:pt idx="172">
                  <c:v>7230.791757565098</c:v>
                </c:pt>
                <c:pt idx="173">
                  <c:v>7230.24192506949</c:v>
                </c:pt>
                <c:pt idx="174">
                  <c:v>7230.07963459171</c:v>
                </c:pt>
                <c:pt idx="175">
                  <c:v>7226.6299754631</c:v>
                </c:pt>
                <c:pt idx="176">
                  <c:v>7227.668853859535</c:v>
                </c:pt>
                <c:pt idx="177">
                  <c:v>7227.837337079696</c:v>
                </c:pt>
                <c:pt idx="178">
                  <c:v>7228.57116657556</c:v>
                </c:pt>
                <c:pt idx="179">
                  <c:v>7229.429199890736</c:v>
                </c:pt>
                <c:pt idx="180">
                  <c:v>7230.678670174038</c:v>
                </c:pt>
                <c:pt idx="181">
                  <c:v>7231.708760657612</c:v>
                </c:pt>
                <c:pt idx="182">
                  <c:v>7232.005832590413</c:v>
                </c:pt>
                <c:pt idx="183">
                  <c:v>7233.165602836481</c:v>
                </c:pt>
                <c:pt idx="184">
                  <c:v>7233.86490419298</c:v>
                </c:pt>
                <c:pt idx="185">
                  <c:v>7234.527595435855</c:v>
                </c:pt>
                <c:pt idx="186">
                  <c:v>7235.297191585441</c:v>
                </c:pt>
                <c:pt idx="187">
                  <c:v>7236.229422904812</c:v>
                </c:pt>
                <c:pt idx="188">
                  <c:v>7235.93281140695</c:v>
                </c:pt>
                <c:pt idx="189">
                  <c:v>7237.291859464162</c:v>
                </c:pt>
                <c:pt idx="190">
                  <c:v>7237.540989537853</c:v>
                </c:pt>
                <c:pt idx="191">
                  <c:v>7238.44898163559</c:v>
                </c:pt>
                <c:pt idx="192">
                  <c:v>7237.904319303746</c:v>
                </c:pt>
                <c:pt idx="193">
                  <c:v>7233.275299916982</c:v>
                </c:pt>
                <c:pt idx="194">
                  <c:v>7232.527851867064</c:v>
                </c:pt>
                <c:pt idx="195">
                  <c:v>7233.291704524582</c:v>
                </c:pt>
                <c:pt idx="196">
                  <c:v>7233.2947013768</c:v>
                </c:pt>
                <c:pt idx="197">
                  <c:v>7231.668606940685</c:v>
                </c:pt>
                <c:pt idx="198">
                  <c:v>7232.176160224823</c:v>
                </c:pt>
                <c:pt idx="199">
                  <c:v>7231.919849870705</c:v>
                </c:pt>
                <c:pt idx="200">
                  <c:v>7231.476759045589</c:v>
                </c:pt>
                <c:pt idx="201">
                  <c:v>7232.5420213654</c:v>
                </c:pt>
                <c:pt idx="202">
                  <c:v>7229.646693289143</c:v>
                </c:pt>
                <c:pt idx="203">
                  <c:v>7230.123257340587</c:v>
                </c:pt>
                <c:pt idx="204">
                  <c:v>7229.936722326605</c:v>
                </c:pt>
                <c:pt idx="205">
                  <c:v>7229.88154646233</c:v>
                </c:pt>
                <c:pt idx="206">
                  <c:v>7230.242161025115</c:v>
                </c:pt>
                <c:pt idx="207">
                  <c:v>7227.863423326035</c:v>
                </c:pt>
                <c:pt idx="208">
                  <c:v>7228.540611284</c:v>
                </c:pt>
                <c:pt idx="209">
                  <c:v>7229.21304054267</c:v>
                </c:pt>
                <c:pt idx="210">
                  <c:v>7230.319876500204</c:v>
                </c:pt>
                <c:pt idx="211">
                  <c:v>7230.772873324438</c:v>
                </c:pt>
                <c:pt idx="212">
                  <c:v>7231.76849667709</c:v>
                </c:pt>
                <c:pt idx="213">
                  <c:v>7231.210111369604</c:v>
                </c:pt>
                <c:pt idx="214">
                  <c:v>7232.38523145533</c:v>
                </c:pt>
                <c:pt idx="215">
                  <c:v>7232.38523145533</c:v>
                </c:pt>
                <c:pt idx="216">
                  <c:v>7232.638370805375</c:v>
                </c:pt>
                <c:pt idx="217">
                  <c:v>7230.876641200395</c:v>
                </c:pt>
                <c:pt idx="218">
                  <c:v>7231.49519456138</c:v>
                </c:pt>
                <c:pt idx="219">
                  <c:v>7230.624828825493</c:v>
                </c:pt>
                <c:pt idx="220">
                  <c:v>7228.669745903835</c:v>
                </c:pt>
                <c:pt idx="221">
                  <c:v>7229.46208382852</c:v>
                </c:pt>
                <c:pt idx="222">
                  <c:v>7229.251037700814</c:v>
                </c:pt>
                <c:pt idx="223">
                  <c:v>7229.889237822126</c:v>
                </c:pt>
                <c:pt idx="224">
                  <c:v>7231.400580361592</c:v>
                </c:pt>
                <c:pt idx="225">
                  <c:v>7233.134159405925</c:v>
                </c:pt>
                <c:pt idx="226">
                  <c:v>7234.077747638153</c:v>
                </c:pt>
                <c:pt idx="227">
                  <c:v>7234.979698110258</c:v>
                </c:pt>
                <c:pt idx="228">
                  <c:v>7235.118669212523</c:v>
                </c:pt>
                <c:pt idx="229">
                  <c:v>7236.051670811035</c:v>
                </c:pt>
                <c:pt idx="230">
                  <c:v>7235.726746076472</c:v>
                </c:pt>
                <c:pt idx="231">
                  <c:v>7232.344169969374</c:v>
                </c:pt>
                <c:pt idx="232">
                  <c:v>7232.866811004731</c:v>
                </c:pt>
                <c:pt idx="233">
                  <c:v>7234.013088961191</c:v>
                </c:pt>
                <c:pt idx="234">
                  <c:v>7235.029259345854</c:v>
                </c:pt>
                <c:pt idx="235">
                  <c:v>7228.496066133253</c:v>
                </c:pt>
                <c:pt idx="236">
                  <c:v>7228.983212312703</c:v>
                </c:pt>
                <c:pt idx="237">
                  <c:v>7229.748171169793</c:v>
                </c:pt>
                <c:pt idx="238">
                  <c:v>7230.473164533164</c:v>
                </c:pt>
                <c:pt idx="239">
                  <c:v>7231.16080809322</c:v>
                </c:pt>
                <c:pt idx="240">
                  <c:v>7231.297495301998</c:v>
                </c:pt>
                <c:pt idx="241">
                  <c:v>7231.455809503764</c:v>
                </c:pt>
                <c:pt idx="242">
                  <c:v>7231.649088568455</c:v>
                </c:pt>
                <c:pt idx="243">
                  <c:v>7232.985226020544</c:v>
                </c:pt>
                <c:pt idx="244">
                  <c:v>7233.482194850943</c:v>
                </c:pt>
                <c:pt idx="245">
                  <c:v>7234.19153195892</c:v>
                </c:pt>
                <c:pt idx="246">
                  <c:v>7234.470914072046</c:v>
                </c:pt>
                <c:pt idx="247">
                  <c:v>7235.219805698885</c:v>
                </c:pt>
                <c:pt idx="248">
                  <c:v>7234.090890435962</c:v>
                </c:pt>
                <c:pt idx="249">
                  <c:v>7234.005427382994</c:v>
                </c:pt>
                <c:pt idx="250">
                  <c:v>7234.608032433815</c:v>
                </c:pt>
                <c:pt idx="251">
                  <c:v>7235.623973365755</c:v>
                </c:pt>
                <c:pt idx="252">
                  <c:v>7235.3474303353</c:v>
                </c:pt>
                <c:pt idx="253">
                  <c:v>7233.215789255</c:v>
                </c:pt>
                <c:pt idx="254">
                  <c:v>7233.341547504053</c:v>
                </c:pt>
                <c:pt idx="255">
                  <c:v>7232.792493350042</c:v>
                </c:pt>
                <c:pt idx="256">
                  <c:v>7232.977134025815</c:v>
                </c:pt>
                <c:pt idx="257">
                  <c:v>7234.190746262852</c:v>
                </c:pt>
                <c:pt idx="258">
                  <c:v>7234.764390441173</c:v>
                </c:pt>
                <c:pt idx="259">
                  <c:v>7233.38228235997</c:v>
                </c:pt>
                <c:pt idx="260">
                  <c:v>7234.246951510143</c:v>
                </c:pt>
                <c:pt idx="261">
                  <c:v>7231.503237785541</c:v>
                </c:pt>
                <c:pt idx="262">
                  <c:v>7230.831335878459</c:v>
                </c:pt>
                <c:pt idx="263">
                  <c:v>7230.528617484722</c:v>
                </c:pt>
                <c:pt idx="264">
                  <c:v>7231.958893590016</c:v>
                </c:pt>
                <c:pt idx="265">
                  <c:v>7232.053700237328</c:v>
                </c:pt>
                <c:pt idx="266">
                  <c:v>7231.16771628135</c:v>
                </c:pt>
                <c:pt idx="267">
                  <c:v>7227.188109235754</c:v>
                </c:pt>
                <c:pt idx="268">
                  <c:v>7227.309407646087</c:v>
                </c:pt>
                <c:pt idx="269">
                  <c:v>7227.435326223454</c:v>
                </c:pt>
                <c:pt idx="270">
                  <c:v>7228.12653313978</c:v>
                </c:pt>
                <c:pt idx="271">
                  <c:v>7228.561795587713</c:v>
                </c:pt>
                <c:pt idx="272">
                  <c:v>7229.62323673842</c:v>
                </c:pt>
                <c:pt idx="273">
                  <c:v>7216.790313267601</c:v>
                </c:pt>
                <c:pt idx="274">
                  <c:v>7215.876252055491</c:v>
                </c:pt>
                <c:pt idx="275">
                  <c:v>7216.290794574325</c:v>
                </c:pt>
                <c:pt idx="276">
                  <c:v>7217.393423185275</c:v>
                </c:pt>
                <c:pt idx="277">
                  <c:v>7218.104169200834</c:v>
                </c:pt>
                <c:pt idx="278">
                  <c:v>7218.483657817997</c:v>
                </c:pt>
                <c:pt idx="279">
                  <c:v>7219.88592221081</c:v>
                </c:pt>
                <c:pt idx="280">
                  <c:v>7220.57506940989</c:v>
                </c:pt>
                <c:pt idx="281">
                  <c:v>7220.57506940989</c:v>
                </c:pt>
                <c:pt idx="282">
                  <c:v>7220.995382611743</c:v>
                </c:pt>
                <c:pt idx="283">
                  <c:v>7220.834734411375</c:v>
                </c:pt>
                <c:pt idx="284">
                  <c:v>7221.136006729963</c:v>
                </c:pt>
                <c:pt idx="285">
                  <c:v>7222.019315862578</c:v>
                </c:pt>
                <c:pt idx="286">
                  <c:v>7222.249904141125</c:v>
                </c:pt>
                <c:pt idx="287">
                  <c:v>7222.879399629733</c:v>
                </c:pt>
                <c:pt idx="288">
                  <c:v>7223.540313339216</c:v>
                </c:pt>
                <c:pt idx="289">
                  <c:v>7224.334343453365</c:v>
                </c:pt>
                <c:pt idx="290">
                  <c:v>7224.334343453365</c:v>
                </c:pt>
                <c:pt idx="291">
                  <c:v>7223.391208841033</c:v>
                </c:pt>
                <c:pt idx="292">
                  <c:v>7224.337024058634</c:v>
                </c:pt>
                <c:pt idx="293">
                  <c:v>7219.017636979195</c:v>
                </c:pt>
                <c:pt idx="294">
                  <c:v>7219.11863410985</c:v>
                </c:pt>
                <c:pt idx="295">
                  <c:v>7219.23347702464</c:v>
                </c:pt>
                <c:pt idx="296">
                  <c:v>7219.53885348554</c:v>
                </c:pt>
                <c:pt idx="297">
                  <c:v>7218.809563273513</c:v>
                </c:pt>
                <c:pt idx="298">
                  <c:v>7219.297922696922</c:v>
                </c:pt>
                <c:pt idx="299">
                  <c:v>7218.923090214395</c:v>
                </c:pt>
                <c:pt idx="300">
                  <c:v>7201.048199972171</c:v>
                </c:pt>
                <c:pt idx="301">
                  <c:v>7201.328226340213</c:v>
                </c:pt>
                <c:pt idx="302">
                  <c:v>7201.204973074375</c:v>
                </c:pt>
                <c:pt idx="303">
                  <c:v>7199.628394527053</c:v>
                </c:pt>
                <c:pt idx="304">
                  <c:v>7199.940611887892</c:v>
                </c:pt>
                <c:pt idx="305">
                  <c:v>7200.132733228173</c:v>
                </c:pt>
                <c:pt idx="306">
                  <c:v>7200.163520512345</c:v>
                </c:pt>
                <c:pt idx="307">
                  <c:v>7200.86534281753</c:v>
                </c:pt>
                <c:pt idx="308">
                  <c:v>7201.557641398139</c:v>
                </c:pt>
                <c:pt idx="309">
                  <c:v>7201.45365837894</c:v>
                </c:pt>
                <c:pt idx="310">
                  <c:v>7199.345862011071</c:v>
                </c:pt>
                <c:pt idx="311">
                  <c:v>7199.970145828926</c:v>
                </c:pt>
                <c:pt idx="312">
                  <c:v>7199.255572023531</c:v>
                </c:pt>
                <c:pt idx="313">
                  <c:v>7198.38113444783</c:v>
                </c:pt>
                <c:pt idx="314">
                  <c:v>7198.772015400547</c:v>
                </c:pt>
                <c:pt idx="315">
                  <c:v>7199.62695804361</c:v>
                </c:pt>
                <c:pt idx="316">
                  <c:v>7200.308157170271</c:v>
                </c:pt>
                <c:pt idx="317">
                  <c:v>7198.52136765578</c:v>
                </c:pt>
                <c:pt idx="318">
                  <c:v>7199.416822743784</c:v>
                </c:pt>
                <c:pt idx="319">
                  <c:v>7200.391040186725</c:v>
                </c:pt>
                <c:pt idx="320">
                  <c:v>7200.370542502531</c:v>
                </c:pt>
                <c:pt idx="321">
                  <c:v>7197.250387850208</c:v>
                </c:pt>
                <c:pt idx="322">
                  <c:v>7197.783281415625</c:v>
                </c:pt>
                <c:pt idx="323">
                  <c:v>7198.683184396748</c:v>
                </c:pt>
                <c:pt idx="324">
                  <c:v>7199.574450548127</c:v>
                </c:pt>
                <c:pt idx="325">
                  <c:v>7196.531989778724</c:v>
                </c:pt>
                <c:pt idx="326">
                  <c:v>7196.761496929791</c:v>
                </c:pt>
                <c:pt idx="327">
                  <c:v>7195.52434242416</c:v>
                </c:pt>
                <c:pt idx="328">
                  <c:v>7195.689765728142</c:v>
                </c:pt>
                <c:pt idx="329">
                  <c:v>7195.943527553594</c:v>
                </c:pt>
                <c:pt idx="330">
                  <c:v>7194.516733743832</c:v>
                </c:pt>
                <c:pt idx="331">
                  <c:v>7193.881238700595</c:v>
                </c:pt>
                <c:pt idx="332">
                  <c:v>7194.577001692781</c:v>
                </c:pt>
                <c:pt idx="333">
                  <c:v>7195.641865985812</c:v>
                </c:pt>
                <c:pt idx="334">
                  <c:v>7196.248687825027</c:v>
                </c:pt>
                <c:pt idx="335">
                  <c:v>7196.226054788835</c:v>
                </c:pt>
                <c:pt idx="336">
                  <c:v>7197.01482579264</c:v>
                </c:pt>
                <c:pt idx="337">
                  <c:v>7197.877492697688</c:v>
                </c:pt>
                <c:pt idx="338">
                  <c:v>7197.842550835052</c:v>
                </c:pt>
                <c:pt idx="339">
                  <c:v>7198.142599774525</c:v>
                </c:pt>
                <c:pt idx="340">
                  <c:v>7197.74590937311</c:v>
                </c:pt>
                <c:pt idx="341">
                  <c:v>7195.040134031552</c:v>
                </c:pt>
                <c:pt idx="342">
                  <c:v>7192.377897542636</c:v>
                </c:pt>
                <c:pt idx="343">
                  <c:v>7192.72498027873</c:v>
                </c:pt>
                <c:pt idx="344">
                  <c:v>7193.04026147468</c:v>
                </c:pt>
                <c:pt idx="345">
                  <c:v>7193.550353872271</c:v>
                </c:pt>
                <c:pt idx="346">
                  <c:v>7189.527899001982</c:v>
                </c:pt>
                <c:pt idx="347">
                  <c:v>7189.687324508333</c:v>
                </c:pt>
                <c:pt idx="348">
                  <c:v>7189.176760743995</c:v>
                </c:pt>
                <c:pt idx="349">
                  <c:v>7188.567886303083</c:v>
                </c:pt>
                <c:pt idx="350">
                  <c:v>7188.922518456003</c:v>
                </c:pt>
                <c:pt idx="351">
                  <c:v>7189.789871288489</c:v>
                </c:pt>
                <c:pt idx="352">
                  <c:v>7190.019590138631</c:v>
                </c:pt>
                <c:pt idx="353">
                  <c:v>7188.481897986807</c:v>
                </c:pt>
                <c:pt idx="354">
                  <c:v>7187.879291959534</c:v>
                </c:pt>
                <c:pt idx="355">
                  <c:v>7160.758008567255</c:v>
                </c:pt>
                <c:pt idx="356">
                  <c:v>7157.74474450486</c:v>
                </c:pt>
                <c:pt idx="357">
                  <c:v>7158.152538803</c:v>
                </c:pt>
                <c:pt idx="358">
                  <c:v>7158.63216174954</c:v>
                </c:pt>
                <c:pt idx="359">
                  <c:v>7157.7019896693</c:v>
                </c:pt>
                <c:pt idx="360">
                  <c:v>7158.905168135821</c:v>
                </c:pt>
                <c:pt idx="361">
                  <c:v>7152.786030854983</c:v>
                </c:pt>
                <c:pt idx="362">
                  <c:v>7152.371677840179</c:v>
                </c:pt>
                <c:pt idx="363">
                  <c:v>7152.6102337522</c:v>
                </c:pt>
                <c:pt idx="364">
                  <c:v>7153.71198403032</c:v>
                </c:pt>
                <c:pt idx="365">
                  <c:v>7153.721610080255</c:v>
                </c:pt>
                <c:pt idx="366">
                  <c:v>7153.940894136316</c:v>
                </c:pt>
                <c:pt idx="367">
                  <c:v>7154.159719035225</c:v>
                </c:pt>
                <c:pt idx="368">
                  <c:v>7152.9529587865</c:v>
                </c:pt>
                <c:pt idx="369">
                  <c:v>7152.78207578493</c:v>
                </c:pt>
                <c:pt idx="370">
                  <c:v>7153.304189374592</c:v>
                </c:pt>
                <c:pt idx="371">
                  <c:v>7153.31154161564</c:v>
                </c:pt>
                <c:pt idx="372">
                  <c:v>7150.453269396703</c:v>
                </c:pt>
                <c:pt idx="373">
                  <c:v>7150.662815604153</c:v>
                </c:pt>
                <c:pt idx="374">
                  <c:v>7150.976021329992</c:v>
                </c:pt>
                <c:pt idx="375">
                  <c:v>7151.29414720799</c:v>
                </c:pt>
                <c:pt idx="376">
                  <c:v>7146.890453277311</c:v>
                </c:pt>
                <c:pt idx="377">
                  <c:v>7147.076094804755</c:v>
                </c:pt>
                <c:pt idx="378">
                  <c:v>7147.630891322076</c:v>
                </c:pt>
                <c:pt idx="379">
                  <c:v>7147.909057124966</c:v>
                </c:pt>
                <c:pt idx="380">
                  <c:v>7148.045154572684</c:v>
                </c:pt>
                <c:pt idx="381">
                  <c:v>7147.733683159654</c:v>
                </c:pt>
                <c:pt idx="382">
                  <c:v>7147.934876279221</c:v>
                </c:pt>
                <c:pt idx="383">
                  <c:v>7148.156773817354</c:v>
                </c:pt>
                <c:pt idx="384">
                  <c:v>7147.325583708021</c:v>
                </c:pt>
                <c:pt idx="385">
                  <c:v>7147.325583708021</c:v>
                </c:pt>
                <c:pt idx="386">
                  <c:v>7148.07720515115</c:v>
                </c:pt>
                <c:pt idx="387">
                  <c:v>7148.249113324086</c:v>
                </c:pt>
                <c:pt idx="388">
                  <c:v>7145.087522466464</c:v>
                </c:pt>
                <c:pt idx="389">
                  <c:v>7145.35616910852</c:v>
                </c:pt>
                <c:pt idx="390">
                  <c:v>7142.268866943138</c:v>
                </c:pt>
                <c:pt idx="391">
                  <c:v>7143.41867627182</c:v>
                </c:pt>
                <c:pt idx="392">
                  <c:v>7144.997460516413</c:v>
                </c:pt>
                <c:pt idx="393">
                  <c:v>7145.512528578095</c:v>
                </c:pt>
                <c:pt idx="394">
                  <c:v>7145.14093160761</c:v>
                </c:pt>
                <c:pt idx="395">
                  <c:v>7144.6021367928</c:v>
                </c:pt>
                <c:pt idx="396">
                  <c:v>7144.67666427251</c:v>
                </c:pt>
                <c:pt idx="397">
                  <c:v>7144.197323468125</c:v>
                </c:pt>
                <c:pt idx="398">
                  <c:v>7144.608302006681</c:v>
                </c:pt>
                <c:pt idx="399">
                  <c:v>7140.511245014965</c:v>
                </c:pt>
                <c:pt idx="400">
                  <c:v>7140.7601664584</c:v>
                </c:pt>
                <c:pt idx="401">
                  <c:v>7141.609546024735</c:v>
                </c:pt>
                <c:pt idx="402">
                  <c:v>7142.534844053123</c:v>
                </c:pt>
                <c:pt idx="403">
                  <c:v>7142.474233791711</c:v>
                </c:pt>
                <c:pt idx="404">
                  <c:v>7142.376736479634</c:v>
                </c:pt>
                <c:pt idx="405">
                  <c:v>7142.888530453325</c:v>
                </c:pt>
                <c:pt idx="406">
                  <c:v>7142.850803774525</c:v>
                </c:pt>
                <c:pt idx="407">
                  <c:v>7143.33661348539</c:v>
                </c:pt>
                <c:pt idx="408">
                  <c:v>7141.19674144541</c:v>
                </c:pt>
                <c:pt idx="409">
                  <c:v>7142.266028446064</c:v>
                </c:pt>
                <c:pt idx="410">
                  <c:v>7140.350697504576</c:v>
                </c:pt>
                <c:pt idx="411">
                  <c:v>7139.437207204236</c:v>
                </c:pt>
                <c:pt idx="412">
                  <c:v>7139.481080417425</c:v>
                </c:pt>
                <c:pt idx="413">
                  <c:v>7140.323524944733</c:v>
                </c:pt>
                <c:pt idx="414">
                  <c:v>7137.11070269917</c:v>
                </c:pt>
                <c:pt idx="415">
                  <c:v>7136.913771160458</c:v>
                </c:pt>
                <c:pt idx="416">
                  <c:v>7136.913771160458</c:v>
                </c:pt>
                <c:pt idx="417">
                  <c:v>7132.89222559796</c:v>
                </c:pt>
                <c:pt idx="418">
                  <c:v>7133.090478470253</c:v>
                </c:pt>
                <c:pt idx="419">
                  <c:v>7133.10611480771</c:v>
                </c:pt>
                <c:pt idx="420">
                  <c:v>7133.323866245964</c:v>
                </c:pt>
                <c:pt idx="421">
                  <c:v>7132.961656704372</c:v>
                </c:pt>
                <c:pt idx="422">
                  <c:v>7133.540394383757</c:v>
                </c:pt>
                <c:pt idx="423">
                  <c:v>7134.543663293443</c:v>
                </c:pt>
                <c:pt idx="424">
                  <c:v>7131.97273359459</c:v>
                </c:pt>
                <c:pt idx="425">
                  <c:v>7132.85807189593</c:v>
                </c:pt>
                <c:pt idx="426">
                  <c:v>7134.154375600214</c:v>
                </c:pt>
                <c:pt idx="427">
                  <c:v>7133.732222180685</c:v>
                </c:pt>
                <c:pt idx="428">
                  <c:v>7134.05270985135</c:v>
                </c:pt>
                <c:pt idx="429">
                  <c:v>7133.874612159671</c:v>
                </c:pt>
                <c:pt idx="430">
                  <c:v>7135.258463007473</c:v>
                </c:pt>
                <c:pt idx="431">
                  <c:v>7136.016894845812</c:v>
                </c:pt>
                <c:pt idx="432">
                  <c:v>7136.09963557982</c:v>
                </c:pt>
                <c:pt idx="433">
                  <c:v>7133.858593241479</c:v>
                </c:pt>
                <c:pt idx="434">
                  <c:v>7134.705070094991</c:v>
                </c:pt>
                <c:pt idx="435">
                  <c:v>7132.427642749652</c:v>
                </c:pt>
                <c:pt idx="436">
                  <c:v>7133.225403812404</c:v>
                </c:pt>
                <c:pt idx="437">
                  <c:v>7134.231645647308</c:v>
                </c:pt>
                <c:pt idx="438">
                  <c:v>7135.039673588753</c:v>
                </c:pt>
                <c:pt idx="439">
                  <c:v>7136.110462745221</c:v>
                </c:pt>
                <c:pt idx="440">
                  <c:v>7137.460803268173</c:v>
                </c:pt>
                <c:pt idx="441">
                  <c:v>7137.384212654283</c:v>
                </c:pt>
                <c:pt idx="442">
                  <c:v>7138.109918178991</c:v>
                </c:pt>
                <c:pt idx="443">
                  <c:v>7137.026762641855</c:v>
                </c:pt>
                <c:pt idx="444">
                  <c:v>7138.059442601336</c:v>
                </c:pt>
                <c:pt idx="445">
                  <c:v>7137.040067118428</c:v>
                </c:pt>
                <c:pt idx="446">
                  <c:v>7136.017926289735</c:v>
                </c:pt>
                <c:pt idx="447">
                  <c:v>7135.66690997105</c:v>
                </c:pt>
                <c:pt idx="448">
                  <c:v>7136.17088940625</c:v>
                </c:pt>
                <c:pt idx="449">
                  <c:v>7136.966769728965</c:v>
                </c:pt>
                <c:pt idx="450">
                  <c:v>7137.63806471803</c:v>
                </c:pt>
                <c:pt idx="451">
                  <c:v>7134.819309444341</c:v>
                </c:pt>
                <c:pt idx="452">
                  <c:v>7134.900693612883</c:v>
                </c:pt>
                <c:pt idx="453">
                  <c:v>7135.116368096245</c:v>
                </c:pt>
                <c:pt idx="454">
                  <c:v>7135.995287028973</c:v>
                </c:pt>
                <c:pt idx="455">
                  <c:v>7136.476074054865</c:v>
                </c:pt>
                <c:pt idx="456">
                  <c:v>7136.55419562137</c:v>
                </c:pt>
                <c:pt idx="457">
                  <c:v>7136.584876811347</c:v>
                </c:pt>
                <c:pt idx="458">
                  <c:v>7137.25263656894</c:v>
                </c:pt>
                <c:pt idx="459">
                  <c:v>7138.21926978588</c:v>
                </c:pt>
                <c:pt idx="460">
                  <c:v>7136.68513366309</c:v>
                </c:pt>
                <c:pt idx="461">
                  <c:v>7136.942281707822</c:v>
                </c:pt>
                <c:pt idx="462">
                  <c:v>7137.86065957895</c:v>
                </c:pt>
                <c:pt idx="463">
                  <c:v>7138.836043975784</c:v>
                </c:pt>
                <c:pt idx="464">
                  <c:v>7136.331409733574</c:v>
                </c:pt>
                <c:pt idx="465">
                  <c:v>7137.372017737252</c:v>
                </c:pt>
                <c:pt idx="466">
                  <c:v>7136.639225511245</c:v>
                </c:pt>
                <c:pt idx="467">
                  <c:v>7136.8282407419</c:v>
                </c:pt>
                <c:pt idx="468">
                  <c:v>7137.569319783825</c:v>
                </c:pt>
                <c:pt idx="469">
                  <c:v>7138.973359213282</c:v>
                </c:pt>
                <c:pt idx="470">
                  <c:v>7139.536768087082</c:v>
                </c:pt>
                <c:pt idx="471">
                  <c:v>7140.245371865181</c:v>
                </c:pt>
                <c:pt idx="472">
                  <c:v>7140.429157568163</c:v>
                </c:pt>
                <c:pt idx="473">
                  <c:v>7141.532733312702</c:v>
                </c:pt>
                <c:pt idx="474">
                  <c:v>7142.841142275584</c:v>
                </c:pt>
                <c:pt idx="475">
                  <c:v>7142.67667460655</c:v>
                </c:pt>
                <c:pt idx="476">
                  <c:v>7143.61166500583</c:v>
                </c:pt>
                <c:pt idx="477">
                  <c:v>7143.491628862602</c:v>
                </c:pt>
                <c:pt idx="478">
                  <c:v>7144.348513509905</c:v>
                </c:pt>
                <c:pt idx="479">
                  <c:v>7144.548646793563</c:v>
                </c:pt>
                <c:pt idx="480">
                  <c:v>7145.532976846945</c:v>
                </c:pt>
                <c:pt idx="481">
                  <c:v>7146.63787416174</c:v>
                </c:pt>
                <c:pt idx="482">
                  <c:v>7146.749724293582</c:v>
                </c:pt>
                <c:pt idx="483">
                  <c:v>7144.58246515304</c:v>
                </c:pt>
                <c:pt idx="484">
                  <c:v>7144.23319958143</c:v>
                </c:pt>
                <c:pt idx="485">
                  <c:v>7144.11697417531</c:v>
                </c:pt>
                <c:pt idx="486">
                  <c:v>7144.099274847373</c:v>
                </c:pt>
                <c:pt idx="487">
                  <c:v>7144.843793252</c:v>
                </c:pt>
                <c:pt idx="488">
                  <c:v>7146.989798818723</c:v>
                </c:pt>
                <c:pt idx="489">
                  <c:v>7147.278011815816</c:v>
                </c:pt>
                <c:pt idx="490">
                  <c:v>7147.530673732424</c:v>
                </c:pt>
                <c:pt idx="491">
                  <c:v>7147.308698519591</c:v>
                </c:pt>
                <c:pt idx="492">
                  <c:v>7148.58475909663</c:v>
                </c:pt>
                <c:pt idx="493">
                  <c:v>7147.807074628851</c:v>
                </c:pt>
                <c:pt idx="494">
                  <c:v>7148.75290269804</c:v>
                </c:pt>
                <c:pt idx="495">
                  <c:v>7146.348374356271</c:v>
                </c:pt>
                <c:pt idx="496">
                  <c:v>7146.348374356271</c:v>
                </c:pt>
                <c:pt idx="497">
                  <c:v>7146.300770416154</c:v>
                </c:pt>
                <c:pt idx="498">
                  <c:v>7146.033493691943</c:v>
                </c:pt>
                <c:pt idx="499">
                  <c:v>7146.192777578395</c:v>
                </c:pt>
                <c:pt idx="500">
                  <c:v>7147.195818576473</c:v>
                </c:pt>
                <c:pt idx="501">
                  <c:v>7147.245126855375</c:v>
                </c:pt>
                <c:pt idx="502">
                  <c:v>7147.108818546249</c:v>
                </c:pt>
                <c:pt idx="503">
                  <c:v>7147.328320604715</c:v>
                </c:pt>
                <c:pt idx="504">
                  <c:v>7147.328320604715</c:v>
                </c:pt>
                <c:pt idx="505">
                  <c:v>7147.508428955875</c:v>
                </c:pt>
                <c:pt idx="506">
                  <c:v>7146.425442523422</c:v>
                </c:pt>
                <c:pt idx="507">
                  <c:v>7147.200349373315</c:v>
                </c:pt>
                <c:pt idx="508">
                  <c:v>7147.998491607343</c:v>
                </c:pt>
                <c:pt idx="509">
                  <c:v>7147.560025685605</c:v>
                </c:pt>
                <c:pt idx="510">
                  <c:v>7147.506784869262</c:v>
                </c:pt>
                <c:pt idx="511">
                  <c:v>7148.433276557325</c:v>
                </c:pt>
                <c:pt idx="512">
                  <c:v>7147.253942517828</c:v>
                </c:pt>
                <c:pt idx="513">
                  <c:v>7148.19718464402</c:v>
                </c:pt>
                <c:pt idx="514">
                  <c:v>7146.727408769883</c:v>
                </c:pt>
                <c:pt idx="515">
                  <c:v>7147.748773807029</c:v>
                </c:pt>
                <c:pt idx="516">
                  <c:v>7148.308671209285</c:v>
                </c:pt>
                <c:pt idx="517">
                  <c:v>7149.35631858627</c:v>
                </c:pt>
                <c:pt idx="518">
                  <c:v>7150.12510402796</c:v>
                </c:pt>
                <c:pt idx="519">
                  <c:v>7147.042467988574</c:v>
                </c:pt>
                <c:pt idx="520">
                  <c:v>7143.92462351351</c:v>
                </c:pt>
                <c:pt idx="521">
                  <c:v>7143.92462351351</c:v>
                </c:pt>
                <c:pt idx="522">
                  <c:v>7144.341143716863</c:v>
                </c:pt>
                <c:pt idx="523">
                  <c:v>7145.50950905578</c:v>
                </c:pt>
                <c:pt idx="524">
                  <c:v>7145.6264936992</c:v>
                </c:pt>
                <c:pt idx="525">
                  <c:v>7147.607943177834</c:v>
                </c:pt>
                <c:pt idx="526">
                  <c:v>7146.16090748577</c:v>
                </c:pt>
                <c:pt idx="527">
                  <c:v>7147.19662199986</c:v>
                </c:pt>
                <c:pt idx="528">
                  <c:v>7147.085519176491</c:v>
                </c:pt>
                <c:pt idx="529">
                  <c:v>7146.442904908673</c:v>
                </c:pt>
                <c:pt idx="530">
                  <c:v>7147.633392136979</c:v>
                </c:pt>
                <c:pt idx="531">
                  <c:v>7146.888385328458</c:v>
                </c:pt>
                <c:pt idx="532">
                  <c:v>7147.31188645883</c:v>
                </c:pt>
                <c:pt idx="533">
                  <c:v>7147.1172569847</c:v>
                </c:pt>
                <c:pt idx="534">
                  <c:v>7148.012543280112</c:v>
                </c:pt>
                <c:pt idx="535">
                  <c:v>7148.7202208616</c:v>
                </c:pt>
                <c:pt idx="536">
                  <c:v>7149.106998479094</c:v>
                </c:pt>
                <c:pt idx="537">
                  <c:v>7149.931953730616</c:v>
                </c:pt>
                <c:pt idx="538">
                  <c:v>7150.951097399769</c:v>
                </c:pt>
                <c:pt idx="539">
                  <c:v>7151.32416343518</c:v>
                </c:pt>
                <c:pt idx="540">
                  <c:v>7151.944662413953</c:v>
                </c:pt>
                <c:pt idx="541">
                  <c:v>7151.92606576077</c:v>
                </c:pt>
                <c:pt idx="542">
                  <c:v>7152.69240175555</c:v>
                </c:pt>
                <c:pt idx="543">
                  <c:v>7152.84803617222</c:v>
                </c:pt>
                <c:pt idx="544">
                  <c:v>7154.02020249975</c:v>
                </c:pt>
                <c:pt idx="545">
                  <c:v>7154.653098103033</c:v>
                </c:pt>
                <c:pt idx="546">
                  <c:v>7155.631960429003</c:v>
                </c:pt>
                <c:pt idx="547">
                  <c:v>7156.396010586635</c:v>
                </c:pt>
                <c:pt idx="548">
                  <c:v>7156.654363956715</c:v>
                </c:pt>
                <c:pt idx="549">
                  <c:v>7157.017754197349</c:v>
                </c:pt>
                <c:pt idx="550">
                  <c:v>7157.738918061243</c:v>
                </c:pt>
                <c:pt idx="551">
                  <c:v>7158.56162409736</c:v>
                </c:pt>
                <c:pt idx="552">
                  <c:v>7158.686352391802</c:v>
                </c:pt>
                <c:pt idx="553">
                  <c:v>7159.811856726707</c:v>
                </c:pt>
                <c:pt idx="554">
                  <c:v>7160.3637230609</c:v>
                </c:pt>
                <c:pt idx="555">
                  <c:v>7161.38614291122</c:v>
                </c:pt>
                <c:pt idx="556">
                  <c:v>7161.470871238846</c:v>
                </c:pt>
                <c:pt idx="557">
                  <c:v>7162.184337351234</c:v>
                </c:pt>
                <c:pt idx="558">
                  <c:v>7163.344094029611</c:v>
                </c:pt>
                <c:pt idx="559">
                  <c:v>7163.866962008045</c:v>
                </c:pt>
                <c:pt idx="560">
                  <c:v>7164.457177297129</c:v>
                </c:pt>
                <c:pt idx="561">
                  <c:v>7164.393417642296</c:v>
                </c:pt>
                <c:pt idx="562">
                  <c:v>7162.247539042877</c:v>
                </c:pt>
                <c:pt idx="563">
                  <c:v>7161.351626149355</c:v>
                </c:pt>
                <c:pt idx="564">
                  <c:v>7162.425079127455</c:v>
                </c:pt>
                <c:pt idx="565">
                  <c:v>7155.495327634937</c:v>
                </c:pt>
                <c:pt idx="566">
                  <c:v>7154.999384635873</c:v>
                </c:pt>
                <c:pt idx="567">
                  <c:v>7154.123277118795</c:v>
                </c:pt>
                <c:pt idx="568">
                  <c:v>7153.759445518157</c:v>
                </c:pt>
                <c:pt idx="569">
                  <c:v>7154.2775398694</c:v>
                </c:pt>
                <c:pt idx="570">
                  <c:v>7152.358530052425</c:v>
                </c:pt>
                <c:pt idx="571">
                  <c:v>7153.296864145184</c:v>
                </c:pt>
                <c:pt idx="572">
                  <c:v>7154.10662431529</c:v>
                </c:pt>
                <c:pt idx="573">
                  <c:v>7154.189583218993</c:v>
                </c:pt>
                <c:pt idx="574">
                  <c:v>7155.082514629115</c:v>
                </c:pt>
                <c:pt idx="575">
                  <c:v>7156.10056552137</c:v>
                </c:pt>
                <c:pt idx="576">
                  <c:v>7156.229659980612</c:v>
                </c:pt>
                <c:pt idx="577">
                  <c:v>7157.559550236861</c:v>
                </c:pt>
                <c:pt idx="578">
                  <c:v>7157.91485201992</c:v>
                </c:pt>
                <c:pt idx="579">
                  <c:v>7158.856903386504</c:v>
                </c:pt>
                <c:pt idx="580">
                  <c:v>7159.598328652935</c:v>
                </c:pt>
                <c:pt idx="581">
                  <c:v>7160.21522407408</c:v>
                </c:pt>
                <c:pt idx="582">
                  <c:v>7158.114318246096</c:v>
                </c:pt>
                <c:pt idx="583">
                  <c:v>7158.447731290486</c:v>
                </c:pt>
                <c:pt idx="584">
                  <c:v>7157.532172362558</c:v>
                </c:pt>
                <c:pt idx="585">
                  <c:v>7158.122886337265</c:v>
                </c:pt>
                <c:pt idx="586">
                  <c:v>7158.86650816918</c:v>
                </c:pt>
                <c:pt idx="587">
                  <c:v>7158.935434415153</c:v>
                </c:pt>
                <c:pt idx="588">
                  <c:v>7157.148002848</c:v>
                </c:pt>
                <c:pt idx="589">
                  <c:v>7157.161451885815</c:v>
                </c:pt>
                <c:pt idx="590">
                  <c:v>7158.516060320801</c:v>
                </c:pt>
                <c:pt idx="591">
                  <c:v>7158.516060320801</c:v>
                </c:pt>
                <c:pt idx="592">
                  <c:v>7159.329222546545</c:v>
                </c:pt>
                <c:pt idx="593">
                  <c:v>7160.377994337999</c:v>
                </c:pt>
                <c:pt idx="594">
                  <c:v>7161.203889636859</c:v>
                </c:pt>
                <c:pt idx="595">
                  <c:v>7162.267757251208</c:v>
                </c:pt>
                <c:pt idx="596">
                  <c:v>7161.984988159268</c:v>
                </c:pt>
                <c:pt idx="597">
                  <c:v>7162.437447486083</c:v>
                </c:pt>
                <c:pt idx="598">
                  <c:v>7162.437447486083</c:v>
                </c:pt>
                <c:pt idx="599">
                  <c:v>7162.437447486083</c:v>
                </c:pt>
                <c:pt idx="600">
                  <c:v>7162.87463516785</c:v>
                </c:pt>
                <c:pt idx="601">
                  <c:v>7163.08185055178</c:v>
                </c:pt>
                <c:pt idx="602">
                  <c:v>7162.71438576102</c:v>
                </c:pt>
                <c:pt idx="603">
                  <c:v>7162.882357475091</c:v>
                </c:pt>
                <c:pt idx="604">
                  <c:v>7163.995623824962</c:v>
                </c:pt>
                <c:pt idx="605">
                  <c:v>7164.844096962202</c:v>
                </c:pt>
                <c:pt idx="606">
                  <c:v>7165.612853643894</c:v>
                </c:pt>
                <c:pt idx="607">
                  <c:v>7166.401167200127</c:v>
                </c:pt>
                <c:pt idx="608">
                  <c:v>7165.685512321462</c:v>
                </c:pt>
                <c:pt idx="609">
                  <c:v>7164.952515513003</c:v>
                </c:pt>
                <c:pt idx="610">
                  <c:v>7165.52192457028</c:v>
                </c:pt>
                <c:pt idx="611">
                  <c:v>7165.017386245698</c:v>
                </c:pt>
                <c:pt idx="612">
                  <c:v>7164.568341867152</c:v>
                </c:pt>
                <c:pt idx="613">
                  <c:v>7164.805399757185</c:v>
                </c:pt>
                <c:pt idx="614">
                  <c:v>7164.124943732156</c:v>
                </c:pt>
                <c:pt idx="615">
                  <c:v>7165.062096392</c:v>
                </c:pt>
                <c:pt idx="616">
                  <c:v>7165.546868738422</c:v>
                </c:pt>
                <c:pt idx="617">
                  <c:v>7166.651848686764</c:v>
                </c:pt>
                <c:pt idx="618">
                  <c:v>7167.222862006041</c:v>
                </c:pt>
                <c:pt idx="619">
                  <c:v>7168.070192366184</c:v>
                </c:pt>
                <c:pt idx="620">
                  <c:v>7168.464682504782</c:v>
                </c:pt>
                <c:pt idx="621">
                  <c:v>7169.750388711788</c:v>
                </c:pt>
                <c:pt idx="622">
                  <c:v>7169.233734243066</c:v>
                </c:pt>
                <c:pt idx="623">
                  <c:v>7170.026073379935</c:v>
                </c:pt>
                <c:pt idx="624">
                  <c:v>7171.173296967831</c:v>
                </c:pt>
                <c:pt idx="625">
                  <c:v>7171.988514970761</c:v>
                </c:pt>
                <c:pt idx="626">
                  <c:v>7172.152132306504</c:v>
                </c:pt>
                <c:pt idx="627">
                  <c:v>7171.516984355305</c:v>
                </c:pt>
                <c:pt idx="628">
                  <c:v>7171.501085916992</c:v>
                </c:pt>
                <c:pt idx="629">
                  <c:v>7171.93577648663</c:v>
                </c:pt>
                <c:pt idx="630">
                  <c:v>7172.098426120653</c:v>
                </c:pt>
                <c:pt idx="631">
                  <c:v>7172.956282141694</c:v>
                </c:pt>
                <c:pt idx="632">
                  <c:v>7173.32504531415</c:v>
                </c:pt>
                <c:pt idx="633">
                  <c:v>7174.461846494015</c:v>
                </c:pt>
                <c:pt idx="634">
                  <c:v>7174.91525944567</c:v>
                </c:pt>
                <c:pt idx="635">
                  <c:v>7175.92029542066</c:v>
                </c:pt>
                <c:pt idx="636">
                  <c:v>7176.22253820965</c:v>
                </c:pt>
                <c:pt idx="637">
                  <c:v>7176.863357325286</c:v>
                </c:pt>
                <c:pt idx="638">
                  <c:v>7175.968359542409</c:v>
                </c:pt>
                <c:pt idx="639">
                  <c:v>7177.19092095106</c:v>
                </c:pt>
                <c:pt idx="640">
                  <c:v>7177.76000425096</c:v>
                </c:pt>
                <c:pt idx="641">
                  <c:v>7178.489734455783</c:v>
                </c:pt>
                <c:pt idx="642">
                  <c:v>7179.35483443763</c:v>
                </c:pt>
                <c:pt idx="643">
                  <c:v>7180.27222623794</c:v>
                </c:pt>
                <c:pt idx="644">
                  <c:v>7179.573482466606</c:v>
                </c:pt>
                <c:pt idx="645">
                  <c:v>7179.567790843485</c:v>
                </c:pt>
                <c:pt idx="646">
                  <c:v>7181.5431555509</c:v>
                </c:pt>
                <c:pt idx="647">
                  <c:v>7182.137395118077</c:v>
                </c:pt>
                <c:pt idx="648">
                  <c:v>7179.380873479825</c:v>
                </c:pt>
                <c:pt idx="649">
                  <c:v>7179.9456226415</c:v>
                </c:pt>
                <c:pt idx="650">
                  <c:v>7179.230697711118</c:v>
                </c:pt>
                <c:pt idx="651">
                  <c:v>7179.385152313378</c:v>
                </c:pt>
                <c:pt idx="652">
                  <c:v>7180.134392957942</c:v>
                </c:pt>
                <c:pt idx="653">
                  <c:v>7180.747673797882</c:v>
                </c:pt>
                <c:pt idx="654">
                  <c:v>7181.779550128686</c:v>
                </c:pt>
                <c:pt idx="655">
                  <c:v>7182.686106218665</c:v>
                </c:pt>
                <c:pt idx="656">
                  <c:v>7183.398820037884</c:v>
                </c:pt>
                <c:pt idx="657">
                  <c:v>7184.485947317829</c:v>
                </c:pt>
                <c:pt idx="658">
                  <c:v>7185.26301185892</c:v>
                </c:pt>
                <c:pt idx="659">
                  <c:v>7185.556155475215</c:v>
                </c:pt>
                <c:pt idx="660">
                  <c:v>7183.991800890309</c:v>
                </c:pt>
                <c:pt idx="661">
                  <c:v>7184.751571287863</c:v>
                </c:pt>
                <c:pt idx="662">
                  <c:v>7183.33100965355</c:v>
                </c:pt>
                <c:pt idx="663">
                  <c:v>7183.89497548579</c:v>
                </c:pt>
                <c:pt idx="664">
                  <c:v>7185.261863494005</c:v>
                </c:pt>
                <c:pt idx="665">
                  <c:v>7186.016086766495</c:v>
                </c:pt>
                <c:pt idx="666">
                  <c:v>7187.06323026374</c:v>
                </c:pt>
                <c:pt idx="667">
                  <c:v>7187.440578843059</c:v>
                </c:pt>
                <c:pt idx="668">
                  <c:v>7188.84413453187</c:v>
                </c:pt>
                <c:pt idx="669">
                  <c:v>7189.80360585821</c:v>
                </c:pt>
                <c:pt idx="670">
                  <c:v>7189.97757041261</c:v>
                </c:pt>
                <c:pt idx="671">
                  <c:v>7189.801150166364</c:v>
                </c:pt>
                <c:pt idx="672">
                  <c:v>7190.45637038079</c:v>
                </c:pt>
                <c:pt idx="673">
                  <c:v>7191.308761233063</c:v>
                </c:pt>
                <c:pt idx="674">
                  <c:v>7191.821729938532</c:v>
                </c:pt>
                <c:pt idx="675">
                  <c:v>7191.438327642158</c:v>
                </c:pt>
                <c:pt idx="676">
                  <c:v>7191.68050125084</c:v>
                </c:pt>
                <c:pt idx="677">
                  <c:v>7192.063807854212</c:v>
                </c:pt>
                <c:pt idx="678">
                  <c:v>7191.762371986793</c:v>
                </c:pt>
                <c:pt idx="679">
                  <c:v>7192.721049831082</c:v>
                </c:pt>
                <c:pt idx="680">
                  <c:v>7193.34662408327</c:v>
                </c:pt>
                <c:pt idx="681">
                  <c:v>7192.849658517574</c:v>
                </c:pt>
                <c:pt idx="682">
                  <c:v>7193.506379535294</c:v>
                </c:pt>
                <c:pt idx="683">
                  <c:v>7194.54486495173</c:v>
                </c:pt>
                <c:pt idx="684">
                  <c:v>7195.493081476312</c:v>
                </c:pt>
                <c:pt idx="685">
                  <c:v>7195.466408448996</c:v>
                </c:pt>
                <c:pt idx="686">
                  <c:v>7196.336801719393</c:v>
                </c:pt>
                <c:pt idx="687">
                  <c:v>7196.971214478062</c:v>
                </c:pt>
                <c:pt idx="688">
                  <c:v>7197.704215886522</c:v>
                </c:pt>
                <c:pt idx="689">
                  <c:v>7197.863717790256</c:v>
                </c:pt>
                <c:pt idx="690">
                  <c:v>7198.545300840246</c:v>
                </c:pt>
                <c:pt idx="691">
                  <c:v>7196.670740839676</c:v>
                </c:pt>
                <c:pt idx="692">
                  <c:v>7197.371451748128</c:v>
                </c:pt>
                <c:pt idx="693">
                  <c:v>7197.371451748128</c:v>
                </c:pt>
                <c:pt idx="694">
                  <c:v>7196.839552504961</c:v>
                </c:pt>
                <c:pt idx="695">
                  <c:v>7197.268769397524</c:v>
                </c:pt>
                <c:pt idx="696">
                  <c:v>7197.940900628358</c:v>
                </c:pt>
                <c:pt idx="697">
                  <c:v>7198.254346019064</c:v>
                </c:pt>
                <c:pt idx="698">
                  <c:v>7199.256586010255</c:v>
                </c:pt>
                <c:pt idx="699">
                  <c:v>7200.447117822863</c:v>
                </c:pt>
                <c:pt idx="700">
                  <c:v>7200.661148715195</c:v>
                </c:pt>
                <c:pt idx="701">
                  <c:v>7200.500170874132</c:v>
                </c:pt>
                <c:pt idx="702">
                  <c:v>7201.31240810708</c:v>
                </c:pt>
                <c:pt idx="703">
                  <c:v>7200.901386369556</c:v>
                </c:pt>
                <c:pt idx="704">
                  <c:v>7201.66208674742</c:v>
                </c:pt>
                <c:pt idx="705">
                  <c:v>7201.71876509175</c:v>
                </c:pt>
                <c:pt idx="706">
                  <c:v>7202.376451582833</c:v>
                </c:pt>
                <c:pt idx="707">
                  <c:v>7202.376451582833</c:v>
                </c:pt>
                <c:pt idx="708">
                  <c:v>7202.98477915168</c:v>
                </c:pt>
                <c:pt idx="709">
                  <c:v>7202.692651114443</c:v>
                </c:pt>
                <c:pt idx="710">
                  <c:v>7203.23983586177</c:v>
                </c:pt>
                <c:pt idx="711">
                  <c:v>7203.804208170725</c:v>
                </c:pt>
                <c:pt idx="712">
                  <c:v>7204.330069612543</c:v>
                </c:pt>
                <c:pt idx="713">
                  <c:v>7204.278492304027</c:v>
                </c:pt>
                <c:pt idx="714">
                  <c:v>7204.370220334053</c:v>
                </c:pt>
                <c:pt idx="715">
                  <c:v>7205.106520306053</c:v>
                </c:pt>
                <c:pt idx="716">
                  <c:v>7205.388447644412</c:v>
                </c:pt>
                <c:pt idx="717">
                  <c:v>7205.55692522969</c:v>
                </c:pt>
                <c:pt idx="718">
                  <c:v>7205.887493212219</c:v>
                </c:pt>
                <c:pt idx="719">
                  <c:v>7205.790781538922</c:v>
                </c:pt>
                <c:pt idx="720">
                  <c:v>7205.470636375686</c:v>
                </c:pt>
                <c:pt idx="721">
                  <c:v>7206.25803544348</c:v>
                </c:pt>
                <c:pt idx="722">
                  <c:v>7204.318033713634</c:v>
                </c:pt>
                <c:pt idx="723">
                  <c:v>7205.321132943554</c:v>
                </c:pt>
                <c:pt idx="724">
                  <c:v>7206.370498101081</c:v>
                </c:pt>
                <c:pt idx="725">
                  <c:v>7206.964684507415</c:v>
                </c:pt>
                <c:pt idx="726">
                  <c:v>7206.92024448223</c:v>
                </c:pt>
                <c:pt idx="727">
                  <c:v>7207.36102155389</c:v>
                </c:pt>
                <c:pt idx="728">
                  <c:v>7208.218904376128</c:v>
                </c:pt>
                <c:pt idx="729">
                  <c:v>7208.18898208669</c:v>
                </c:pt>
                <c:pt idx="730">
                  <c:v>7208.348520810571</c:v>
                </c:pt>
                <c:pt idx="731">
                  <c:v>7208.923036096401</c:v>
                </c:pt>
                <c:pt idx="732">
                  <c:v>7209.160747852215</c:v>
                </c:pt>
                <c:pt idx="733">
                  <c:v>7210.5608199012</c:v>
                </c:pt>
                <c:pt idx="734">
                  <c:v>7210.446893717128</c:v>
                </c:pt>
                <c:pt idx="735">
                  <c:v>7210.740589305722</c:v>
                </c:pt>
                <c:pt idx="736">
                  <c:v>7211.362965981064</c:v>
                </c:pt>
                <c:pt idx="737">
                  <c:v>7212.221993056563</c:v>
                </c:pt>
                <c:pt idx="738">
                  <c:v>7212.672187708175</c:v>
                </c:pt>
                <c:pt idx="739">
                  <c:v>7213.12992355602</c:v>
                </c:pt>
                <c:pt idx="740">
                  <c:v>7213.943340430958</c:v>
                </c:pt>
                <c:pt idx="741">
                  <c:v>7213.603143114601</c:v>
                </c:pt>
                <c:pt idx="742">
                  <c:v>7213.8066694127</c:v>
                </c:pt>
                <c:pt idx="743">
                  <c:v>7214.541390201241</c:v>
                </c:pt>
                <c:pt idx="744">
                  <c:v>7212.963550341708</c:v>
                </c:pt>
                <c:pt idx="745">
                  <c:v>7213.94404181249</c:v>
                </c:pt>
                <c:pt idx="746">
                  <c:v>7214.447666961904</c:v>
                </c:pt>
                <c:pt idx="747">
                  <c:v>7215.627771950825</c:v>
                </c:pt>
                <c:pt idx="748">
                  <c:v>7216.463007689345</c:v>
                </c:pt>
                <c:pt idx="749">
                  <c:v>7216.023592637814</c:v>
                </c:pt>
                <c:pt idx="750">
                  <c:v>7216.874881615306</c:v>
                </c:pt>
                <c:pt idx="751">
                  <c:v>7217.540243810548</c:v>
                </c:pt>
                <c:pt idx="752">
                  <c:v>7218.181652640111</c:v>
                </c:pt>
                <c:pt idx="753">
                  <c:v>7218.496516255173</c:v>
                </c:pt>
                <c:pt idx="754">
                  <c:v>7219.755841369512</c:v>
                </c:pt>
                <c:pt idx="755">
                  <c:v>7220.433205022568</c:v>
                </c:pt>
                <c:pt idx="756">
                  <c:v>7220.002465468424</c:v>
                </c:pt>
                <c:pt idx="757">
                  <c:v>7218.62524638575</c:v>
                </c:pt>
                <c:pt idx="758">
                  <c:v>7219.489309754218</c:v>
                </c:pt>
                <c:pt idx="759">
                  <c:v>7219.889043452682</c:v>
                </c:pt>
                <c:pt idx="760">
                  <c:v>7219.802742987407</c:v>
                </c:pt>
                <c:pt idx="761">
                  <c:v>7220.501240113405</c:v>
                </c:pt>
                <c:pt idx="762">
                  <c:v>7218.42923960032</c:v>
                </c:pt>
                <c:pt idx="763">
                  <c:v>7218.773189625394</c:v>
                </c:pt>
                <c:pt idx="764">
                  <c:v>7218.890883256506</c:v>
                </c:pt>
                <c:pt idx="765">
                  <c:v>7218.889502968551</c:v>
                </c:pt>
                <c:pt idx="766">
                  <c:v>7217.51452479745</c:v>
                </c:pt>
                <c:pt idx="767">
                  <c:v>7217.635658523092</c:v>
                </c:pt>
                <c:pt idx="768">
                  <c:v>7214.368768175345</c:v>
                </c:pt>
                <c:pt idx="769">
                  <c:v>7214.777450177678</c:v>
                </c:pt>
                <c:pt idx="770">
                  <c:v>7215.366644114385</c:v>
                </c:pt>
                <c:pt idx="771">
                  <c:v>7215.972113675375</c:v>
                </c:pt>
                <c:pt idx="772">
                  <c:v>7216.95727926372</c:v>
                </c:pt>
                <c:pt idx="773">
                  <c:v>7218.6538416166</c:v>
                </c:pt>
                <c:pt idx="774">
                  <c:v>7219.202071795584</c:v>
                </c:pt>
                <c:pt idx="775">
                  <c:v>7219.202071795584</c:v>
                </c:pt>
                <c:pt idx="776">
                  <c:v>7218.870945880891</c:v>
                </c:pt>
                <c:pt idx="777">
                  <c:v>7219.679349873652</c:v>
                </c:pt>
                <c:pt idx="778">
                  <c:v>7219.870708565004</c:v>
                </c:pt>
                <c:pt idx="779">
                  <c:v>7220.26113296777</c:v>
                </c:pt>
                <c:pt idx="780">
                  <c:v>7220.339038420972</c:v>
                </c:pt>
                <c:pt idx="781">
                  <c:v>7220.660897788001</c:v>
                </c:pt>
                <c:pt idx="782">
                  <c:v>7220.906168498575</c:v>
                </c:pt>
                <c:pt idx="783">
                  <c:v>7220.736389110119</c:v>
                </c:pt>
                <c:pt idx="784">
                  <c:v>7221.349796028921</c:v>
                </c:pt>
                <c:pt idx="785">
                  <c:v>7219.613910683795</c:v>
                </c:pt>
                <c:pt idx="786">
                  <c:v>7220.281885937577</c:v>
                </c:pt>
                <c:pt idx="787">
                  <c:v>7221.055854545502</c:v>
                </c:pt>
                <c:pt idx="788">
                  <c:v>7221.793827596071</c:v>
                </c:pt>
                <c:pt idx="789">
                  <c:v>7221.565945359915</c:v>
                </c:pt>
                <c:pt idx="790">
                  <c:v>7222.68633343145</c:v>
                </c:pt>
                <c:pt idx="791">
                  <c:v>7222.804635681855</c:v>
                </c:pt>
                <c:pt idx="792">
                  <c:v>7210.003718545468</c:v>
                </c:pt>
                <c:pt idx="793">
                  <c:v>7210.6519804984</c:v>
                </c:pt>
                <c:pt idx="794">
                  <c:v>7209.771330225408</c:v>
                </c:pt>
                <c:pt idx="795">
                  <c:v>7209.218336403864</c:v>
                </c:pt>
                <c:pt idx="796">
                  <c:v>7209.944826665394</c:v>
                </c:pt>
                <c:pt idx="797">
                  <c:v>7210.084630102761</c:v>
                </c:pt>
                <c:pt idx="798">
                  <c:v>7210.501620942445</c:v>
                </c:pt>
                <c:pt idx="799">
                  <c:v>7210.617513187064</c:v>
                </c:pt>
                <c:pt idx="800">
                  <c:v>7211.15932666583</c:v>
                </c:pt>
                <c:pt idx="801">
                  <c:v>7211.211048345127</c:v>
                </c:pt>
                <c:pt idx="802">
                  <c:v>7211.809162454685</c:v>
                </c:pt>
                <c:pt idx="803">
                  <c:v>7213.009494432218</c:v>
                </c:pt>
                <c:pt idx="804">
                  <c:v>7214.447003531469</c:v>
                </c:pt>
                <c:pt idx="805">
                  <c:v>7213.625598200545</c:v>
                </c:pt>
                <c:pt idx="806">
                  <c:v>7213.912805136431</c:v>
                </c:pt>
                <c:pt idx="807">
                  <c:v>7213.531700860771</c:v>
                </c:pt>
                <c:pt idx="808">
                  <c:v>7214.284890963399</c:v>
                </c:pt>
                <c:pt idx="809">
                  <c:v>7211.632823732824</c:v>
                </c:pt>
                <c:pt idx="810">
                  <c:v>7212.784465092563</c:v>
                </c:pt>
                <c:pt idx="811">
                  <c:v>7213.030680334768</c:v>
                </c:pt>
                <c:pt idx="812">
                  <c:v>7214.078630426296</c:v>
                </c:pt>
                <c:pt idx="813">
                  <c:v>7215.21954626217</c:v>
                </c:pt>
                <c:pt idx="814">
                  <c:v>7216.0783309819</c:v>
                </c:pt>
                <c:pt idx="815">
                  <c:v>7216.303678522922</c:v>
                </c:pt>
                <c:pt idx="816">
                  <c:v>7216.081767111774</c:v>
                </c:pt>
                <c:pt idx="817">
                  <c:v>7215.8776527961</c:v>
                </c:pt>
                <c:pt idx="818">
                  <c:v>7216.61962385062</c:v>
                </c:pt>
                <c:pt idx="819">
                  <c:v>7217.18006110037</c:v>
                </c:pt>
                <c:pt idx="820">
                  <c:v>7217.921644252664</c:v>
                </c:pt>
                <c:pt idx="821">
                  <c:v>7218.12958865592</c:v>
                </c:pt>
                <c:pt idx="822">
                  <c:v>7218.235546500555</c:v>
                </c:pt>
                <c:pt idx="823">
                  <c:v>7217.808788048877</c:v>
                </c:pt>
                <c:pt idx="824">
                  <c:v>7218.34464150091</c:v>
                </c:pt>
                <c:pt idx="825">
                  <c:v>7218.658893379386</c:v>
                </c:pt>
                <c:pt idx="826">
                  <c:v>7218.68862168392</c:v>
                </c:pt>
                <c:pt idx="827">
                  <c:v>7219.452412022903</c:v>
                </c:pt>
                <c:pt idx="828">
                  <c:v>7220.353671306262</c:v>
                </c:pt>
                <c:pt idx="829">
                  <c:v>7219.925188975754</c:v>
                </c:pt>
                <c:pt idx="830">
                  <c:v>7220.82965445964</c:v>
                </c:pt>
                <c:pt idx="831">
                  <c:v>7221.669098160182</c:v>
                </c:pt>
                <c:pt idx="832">
                  <c:v>7222.644497854893</c:v>
                </c:pt>
                <c:pt idx="833">
                  <c:v>7222.8261130672</c:v>
                </c:pt>
                <c:pt idx="834">
                  <c:v>7223.011162390701</c:v>
                </c:pt>
                <c:pt idx="835">
                  <c:v>7223.65598177686</c:v>
                </c:pt>
                <c:pt idx="836">
                  <c:v>7223.340058376592</c:v>
                </c:pt>
                <c:pt idx="837">
                  <c:v>7223.924181661745</c:v>
                </c:pt>
                <c:pt idx="838">
                  <c:v>7223.739707878183</c:v>
                </c:pt>
                <c:pt idx="839">
                  <c:v>7224.5457923616</c:v>
                </c:pt>
                <c:pt idx="840">
                  <c:v>7224.825920904751</c:v>
                </c:pt>
                <c:pt idx="841">
                  <c:v>7225.633749779486</c:v>
                </c:pt>
                <c:pt idx="842">
                  <c:v>7226.110174941803</c:v>
                </c:pt>
                <c:pt idx="843">
                  <c:v>7226.884334683614</c:v>
                </c:pt>
                <c:pt idx="844">
                  <c:v>7227.973835879759</c:v>
                </c:pt>
                <c:pt idx="845">
                  <c:v>7228.680959096037</c:v>
                </c:pt>
                <c:pt idx="846">
                  <c:v>7229.612746386853</c:v>
                </c:pt>
                <c:pt idx="847">
                  <c:v>7229.46490017214</c:v>
                </c:pt>
                <c:pt idx="848">
                  <c:v>7230.227024613272</c:v>
                </c:pt>
                <c:pt idx="849">
                  <c:v>7230.89581998716</c:v>
                </c:pt>
                <c:pt idx="850">
                  <c:v>7231.63443540632</c:v>
                </c:pt>
                <c:pt idx="851">
                  <c:v>7232.259153243313</c:v>
                </c:pt>
                <c:pt idx="852">
                  <c:v>7232.992760406572</c:v>
                </c:pt>
                <c:pt idx="853">
                  <c:v>7232.55693047123</c:v>
                </c:pt>
                <c:pt idx="854">
                  <c:v>7232.486009021513</c:v>
                </c:pt>
                <c:pt idx="855">
                  <c:v>7232.960889599111</c:v>
                </c:pt>
                <c:pt idx="856">
                  <c:v>7234.074220208217</c:v>
                </c:pt>
                <c:pt idx="857">
                  <c:v>7233.569617631461</c:v>
                </c:pt>
                <c:pt idx="858">
                  <c:v>7234.400112571891</c:v>
                </c:pt>
                <c:pt idx="859">
                  <c:v>7234.782517577834</c:v>
                </c:pt>
                <c:pt idx="860">
                  <c:v>7233.51060113378</c:v>
                </c:pt>
                <c:pt idx="861">
                  <c:v>7233.849332634839</c:v>
                </c:pt>
                <c:pt idx="862">
                  <c:v>7234.87616469224</c:v>
                </c:pt>
                <c:pt idx="863">
                  <c:v>7236.248310543999</c:v>
                </c:pt>
                <c:pt idx="864">
                  <c:v>7234.48470556585</c:v>
                </c:pt>
                <c:pt idx="865">
                  <c:v>7234.71314672059</c:v>
                </c:pt>
                <c:pt idx="866">
                  <c:v>7234.419776318618</c:v>
                </c:pt>
                <c:pt idx="867">
                  <c:v>7234.639978271064</c:v>
                </c:pt>
                <c:pt idx="868">
                  <c:v>7235.676310270672</c:v>
                </c:pt>
                <c:pt idx="869">
                  <c:v>7235.676310270672</c:v>
                </c:pt>
                <c:pt idx="870">
                  <c:v>7236.52003350173</c:v>
                </c:pt>
                <c:pt idx="871">
                  <c:v>7234.76161247267</c:v>
                </c:pt>
                <c:pt idx="872">
                  <c:v>7235.82267972864</c:v>
                </c:pt>
                <c:pt idx="873">
                  <c:v>7236.41600335176</c:v>
                </c:pt>
                <c:pt idx="874">
                  <c:v>7236.663193635805</c:v>
                </c:pt>
                <c:pt idx="875">
                  <c:v>7237.335877819017</c:v>
                </c:pt>
                <c:pt idx="876">
                  <c:v>7237.458173593245</c:v>
                </c:pt>
                <c:pt idx="877">
                  <c:v>7237.66247415672</c:v>
                </c:pt>
                <c:pt idx="878">
                  <c:v>7237.53782587043</c:v>
                </c:pt>
                <c:pt idx="879">
                  <c:v>7237.281931586565</c:v>
                </c:pt>
                <c:pt idx="880">
                  <c:v>7238.36255625113</c:v>
                </c:pt>
                <c:pt idx="881">
                  <c:v>7238.993495446934</c:v>
                </c:pt>
                <c:pt idx="882">
                  <c:v>7240.171766918374</c:v>
                </c:pt>
                <c:pt idx="883">
                  <c:v>7241.377556196539</c:v>
                </c:pt>
                <c:pt idx="884">
                  <c:v>7238.893012869493</c:v>
                </c:pt>
                <c:pt idx="885">
                  <c:v>7237.623491311104</c:v>
                </c:pt>
                <c:pt idx="886">
                  <c:v>7238.04970290354</c:v>
                </c:pt>
                <c:pt idx="887">
                  <c:v>7238.471089128067</c:v>
                </c:pt>
                <c:pt idx="888">
                  <c:v>7239.055422543775</c:v>
                </c:pt>
                <c:pt idx="889">
                  <c:v>7240.16240435976</c:v>
                </c:pt>
                <c:pt idx="890">
                  <c:v>7240.683060924066</c:v>
                </c:pt>
                <c:pt idx="891">
                  <c:v>7241.240207701051</c:v>
                </c:pt>
                <c:pt idx="892">
                  <c:v>7240.900898458592</c:v>
                </c:pt>
                <c:pt idx="893">
                  <c:v>7240.466756105784</c:v>
                </c:pt>
                <c:pt idx="894">
                  <c:v>7241.491033027131</c:v>
                </c:pt>
                <c:pt idx="895">
                  <c:v>7242.353292848898</c:v>
                </c:pt>
                <c:pt idx="896">
                  <c:v>7243.948384319247</c:v>
                </c:pt>
                <c:pt idx="897">
                  <c:v>7244.565333280432</c:v>
                </c:pt>
                <c:pt idx="898">
                  <c:v>7245.372971424482</c:v>
                </c:pt>
                <c:pt idx="899">
                  <c:v>7245.26459628038</c:v>
                </c:pt>
                <c:pt idx="900">
                  <c:v>7245.92298333181</c:v>
                </c:pt>
                <c:pt idx="901">
                  <c:v>7246.677538833645</c:v>
                </c:pt>
                <c:pt idx="902">
                  <c:v>7241.021128049193</c:v>
                </c:pt>
                <c:pt idx="903">
                  <c:v>7241.49482360003</c:v>
                </c:pt>
                <c:pt idx="904">
                  <c:v>7242.724661984184</c:v>
                </c:pt>
                <c:pt idx="905">
                  <c:v>7242.724661984184</c:v>
                </c:pt>
                <c:pt idx="906">
                  <c:v>7242.902101723853</c:v>
                </c:pt>
                <c:pt idx="907">
                  <c:v>7242.95210355543</c:v>
                </c:pt>
                <c:pt idx="908">
                  <c:v>7242.626950997015</c:v>
                </c:pt>
                <c:pt idx="909">
                  <c:v>7242.69785325441</c:v>
                </c:pt>
                <c:pt idx="910">
                  <c:v>7242.76996849744</c:v>
                </c:pt>
                <c:pt idx="911">
                  <c:v>7243.188980342158</c:v>
                </c:pt>
                <c:pt idx="912">
                  <c:v>7243.999360224728</c:v>
                </c:pt>
                <c:pt idx="913">
                  <c:v>7244.506089123855</c:v>
                </c:pt>
                <c:pt idx="914">
                  <c:v>7245.12676888379</c:v>
                </c:pt>
                <c:pt idx="915">
                  <c:v>7245.964542422293</c:v>
                </c:pt>
                <c:pt idx="916">
                  <c:v>7246.020286889505</c:v>
                </c:pt>
                <c:pt idx="917">
                  <c:v>7244.221919895721</c:v>
                </c:pt>
                <c:pt idx="918">
                  <c:v>7244.674262520221</c:v>
                </c:pt>
                <c:pt idx="919">
                  <c:v>7245.467678918541</c:v>
                </c:pt>
                <c:pt idx="920">
                  <c:v>7245.36221161099</c:v>
                </c:pt>
                <c:pt idx="921">
                  <c:v>7246.216617166361</c:v>
                </c:pt>
                <c:pt idx="922">
                  <c:v>7246.86815941168</c:v>
                </c:pt>
                <c:pt idx="923">
                  <c:v>7247.748039262428</c:v>
                </c:pt>
                <c:pt idx="924">
                  <c:v>7248.071965205651</c:v>
                </c:pt>
                <c:pt idx="925">
                  <c:v>7249.18160676874</c:v>
                </c:pt>
                <c:pt idx="926">
                  <c:v>7249.791380829047</c:v>
                </c:pt>
                <c:pt idx="927">
                  <c:v>7250.017647186181</c:v>
                </c:pt>
                <c:pt idx="928">
                  <c:v>7248.958765967122</c:v>
                </c:pt>
                <c:pt idx="929">
                  <c:v>7251.057912936575</c:v>
                </c:pt>
                <c:pt idx="930">
                  <c:v>7251.144008513094</c:v>
                </c:pt>
                <c:pt idx="931">
                  <c:v>7251.800168270393</c:v>
                </c:pt>
                <c:pt idx="932">
                  <c:v>7248.978984793997</c:v>
                </c:pt>
                <c:pt idx="933">
                  <c:v>7249.12276860959</c:v>
                </c:pt>
                <c:pt idx="934">
                  <c:v>7249.359682520631</c:v>
                </c:pt>
                <c:pt idx="935">
                  <c:v>7250.44336840532</c:v>
                </c:pt>
                <c:pt idx="936">
                  <c:v>7244.561797415602</c:v>
                </c:pt>
                <c:pt idx="937">
                  <c:v>7244.989327504743</c:v>
                </c:pt>
                <c:pt idx="938">
                  <c:v>7245.387205143616</c:v>
                </c:pt>
                <c:pt idx="939">
                  <c:v>7246.220238276635</c:v>
                </c:pt>
                <c:pt idx="940">
                  <c:v>7244.94486595885</c:v>
                </c:pt>
                <c:pt idx="941">
                  <c:v>7245.564110824694</c:v>
                </c:pt>
                <c:pt idx="942">
                  <c:v>7247.25302176355</c:v>
                </c:pt>
                <c:pt idx="943">
                  <c:v>7246.58910204057</c:v>
                </c:pt>
                <c:pt idx="944">
                  <c:v>7247.199870442321</c:v>
                </c:pt>
                <c:pt idx="945">
                  <c:v>7247.313708841893</c:v>
                </c:pt>
                <c:pt idx="946">
                  <c:v>7248.04410968375</c:v>
                </c:pt>
                <c:pt idx="947">
                  <c:v>7248.724783372149</c:v>
                </c:pt>
                <c:pt idx="948">
                  <c:v>7249.856380310903</c:v>
                </c:pt>
                <c:pt idx="949">
                  <c:v>7250.494369340779</c:v>
                </c:pt>
                <c:pt idx="950">
                  <c:v>7251.32627847842</c:v>
                </c:pt>
                <c:pt idx="951">
                  <c:v>7251.519641242127</c:v>
                </c:pt>
                <c:pt idx="952">
                  <c:v>7252.240859473815</c:v>
                </c:pt>
                <c:pt idx="953">
                  <c:v>7252.240859473815</c:v>
                </c:pt>
                <c:pt idx="954">
                  <c:v>7252.789622996387</c:v>
                </c:pt>
                <c:pt idx="955">
                  <c:v>7252.79092440933</c:v>
                </c:pt>
                <c:pt idx="956">
                  <c:v>7253.36905385582</c:v>
                </c:pt>
                <c:pt idx="957">
                  <c:v>7254.15231103211</c:v>
                </c:pt>
                <c:pt idx="958">
                  <c:v>7254.8802759582</c:v>
                </c:pt>
                <c:pt idx="959">
                  <c:v>7255.89523426475</c:v>
                </c:pt>
                <c:pt idx="960">
                  <c:v>7255.977927288693</c:v>
                </c:pt>
                <c:pt idx="961">
                  <c:v>7256.796789433372</c:v>
                </c:pt>
                <c:pt idx="962">
                  <c:v>7257.578591863254</c:v>
                </c:pt>
                <c:pt idx="963">
                  <c:v>7257.810570983054</c:v>
                </c:pt>
                <c:pt idx="964">
                  <c:v>7258.590586558225</c:v>
                </c:pt>
                <c:pt idx="965">
                  <c:v>7258.61527574799</c:v>
                </c:pt>
                <c:pt idx="966">
                  <c:v>7258.718183954486</c:v>
                </c:pt>
                <c:pt idx="967">
                  <c:v>7259.44347189874</c:v>
                </c:pt>
                <c:pt idx="968">
                  <c:v>7259.960015730738</c:v>
                </c:pt>
                <c:pt idx="969">
                  <c:v>7260.553898723709</c:v>
                </c:pt>
                <c:pt idx="970">
                  <c:v>7257.648652916791</c:v>
                </c:pt>
                <c:pt idx="971">
                  <c:v>7257.983818689107</c:v>
                </c:pt>
                <c:pt idx="972">
                  <c:v>7257.93018356522</c:v>
                </c:pt>
                <c:pt idx="973">
                  <c:v>7257.43253861052</c:v>
                </c:pt>
                <c:pt idx="974">
                  <c:v>7258.168897325898</c:v>
                </c:pt>
                <c:pt idx="975">
                  <c:v>7258.80162977584</c:v>
                </c:pt>
                <c:pt idx="976">
                  <c:v>7260.491648568775</c:v>
                </c:pt>
                <c:pt idx="977">
                  <c:v>7260.491648568775</c:v>
                </c:pt>
                <c:pt idx="978">
                  <c:v>7260.751481202365</c:v>
                </c:pt>
                <c:pt idx="979">
                  <c:v>7261.57533495603</c:v>
                </c:pt>
                <c:pt idx="980">
                  <c:v>7261.788417244117</c:v>
                </c:pt>
                <c:pt idx="981">
                  <c:v>7262.487860704899</c:v>
                </c:pt>
                <c:pt idx="982">
                  <c:v>7262.331367165655</c:v>
                </c:pt>
                <c:pt idx="983">
                  <c:v>7261.04211797486</c:v>
                </c:pt>
                <c:pt idx="984">
                  <c:v>7260.932876592616</c:v>
                </c:pt>
                <c:pt idx="985">
                  <c:v>7261.478558789619</c:v>
                </c:pt>
                <c:pt idx="986">
                  <c:v>7261.26387863435</c:v>
                </c:pt>
                <c:pt idx="987">
                  <c:v>7261.26387863435</c:v>
                </c:pt>
                <c:pt idx="988">
                  <c:v>7261.443396064356</c:v>
                </c:pt>
                <c:pt idx="989">
                  <c:v>7261.15502960302</c:v>
                </c:pt>
                <c:pt idx="990">
                  <c:v>7261.51409585905</c:v>
                </c:pt>
                <c:pt idx="991">
                  <c:v>7260.064540424532</c:v>
                </c:pt>
                <c:pt idx="992">
                  <c:v>7260.888794940815</c:v>
                </c:pt>
                <c:pt idx="993">
                  <c:v>7261.156286901024</c:v>
                </c:pt>
                <c:pt idx="994">
                  <c:v>7260.010558956696</c:v>
                </c:pt>
                <c:pt idx="995">
                  <c:v>7260.010558956696</c:v>
                </c:pt>
                <c:pt idx="996">
                  <c:v>7261.087679632102</c:v>
                </c:pt>
                <c:pt idx="997">
                  <c:v>7261.087679632102</c:v>
                </c:pt>
                <c:pt idx="998">
                  <c:v>7261.330546690532</c:v>
                </c:pt>
                <c:pt idx="999">
                  <c:v>7260.917484986157</c:v>
                </c:pt>
                <c:pt idx="1000">
                  <c:v>7261.894850743947</c:v>
                </c:pt>
                <c:pt idx="1001">
                  <c:v>7262.641572030923</c:v>
                </c:pt>
                <c:pt idx="1002">
                  <c:v>7263.521192223394</c:v>
                </c:pt>
                <c:pt idx="1003">
                  <c:v>7264.196099833041</c:v>
                </c:pt>
                <c:pt idx="1004">
                  <c:v>7265.386886231985</c:v>
                </c:pt>
                <c:pt idx="1005">
                  <c:v>7265.771565386523</c:v>
                </c:pt>
                <c:pt idx="1006">
                  <c:v>7265.507849285537</c:v>
                </c:pt>
                <c:pt idx="1007">
                  <c:v>7266.12666170217</c:v>
                </c:pt>
                <c:pt idx="1008">
                  <c:v>7262.191850282735</c:v>
                </c:pt>
                <c:pt idx="1009">
                  <c:v>7263.02462015925</c:v>
                </c:pt>
                <c:pt idx="1010">
                  <c:v>7263.66806552988</c:v>
                </c:pt>
                <c:pt idx="1011">
                  <c:v>7264.549234701345</c:v>
                </c:pt>
                <c:pt idx="1012">
                  <c:v>7267.21002445201</c:v>
                </c:pt>
                <c:pt idx="1013">
                  <c:v>7267.933284069114</c:v>
                </c:pt>
                <c:pt idx="1014">
                  <c:v>7268.60993636774</c:v>
                </c:pt>
                <c:pt idx="1015">
                  <c:v>7270.034847219088</c:v>
                </c:pt>
                <c:pt idx="1016">
                  <c:v>7270.336731629915</c:v>
                </c:pt>
                <c:pt idx="1017">
                  <c:v>7270.979703766337</c:v>
                </c:pt>
                <c:pt idx="1018">
                  <c:v>7272.349648871894</c:v>
                </c:pt>
                <c:pt idx="1019">
                  <c:v>7271.602487711331</c:v>
                </c:pt>
                <c:pt idx="1020">
                  <c:v>7271.738394717629</c:v>
                </c:pt>
                <c:pt idx="1021">
                  <c:v>7270.057804328078</c:v>
                </c:pt>
                <c:pt idx="1022">
                  <c:v>7270.771239282391</c:v>
                </c:pt>
                <c:pt idx="1023">
                  <c:v>7271.647955531361</c:v>
                </c:pt>
                <c:pt idx="1024">
                  <c:v>7271.591378240561</c:v>
                </c:pt>
                <c:pt idx="1025">
                  <c:v>7270.032646045032</c:v>
                </c:pt>
                <c:pt idx="1026">
                  <c:v>7270.716462359405</c:v>
                </c:pt>
                <c:pt idx="1027">
                  <c:v>7271.246594116871</c:v>
                </c:pt>
                <c:pt idx="1028">
                  <c:v>7272.123776270482</c:v>
                </c:pt>
                <c:pt idx="1029">
                  <c:v>7272.735183765544</c:v>
                </c:pt>
                <c:pt idx="1030">
                  <c:v>7273.049894770234</c:v>
                </c:pt>
                <c:pt idx="1031">
                  <c:v>7273.617371538162</c:v>
                </c:pt>
                <c:pt idx="1032">
                  <c:v>7274.160536238815</c:v>
                </c:pt>
                <c:pt idx="1033">
                  <c:v>7274.575525223266</c:v>
                </c:pt>
                <c:pt idx="1034">
                  <c:v>7275.544077141531</c:v>
                </c:pt>
                <c:pt idx="1035">
                  <c:v>7275.578611161523</c:v>
                </c:pt>
                <c:pt idx="1036">
                  <c:v>7275.578611161523</c:v>
                </c:pt>
                <c:pt idx="1037">
                  <c:v>7276.591845378513</c:v>
                </c:pt>
                <c:pt idx="1038">
                  <c:v>7276.721215967044</c:v>
                </c:pt>
                <c:pt idx="1039">
                  <c:v>7276.95072702576</c:v>
                </c:pt>
                <c:pt idx="1040">
                  <c:v>7276.648912240041</c:v>
                </c:pt>
                <c:pt idx="1041">
                  <c:v>7277.435911431207</c:v>
                </c:pt>
                <c:pt idx="1042">
                  <c:v>7276.953448771497</c:v>
                </c:pt>
                <c:pt idx="1043">
                  <c:v>7275.81196002928</c:v>
                </c:pt>
                <c:pt idx="1044">
                  <c:v>7275.91646659379</c:v>
                </c:pt>
                <c:pt idx="1045">
                  <c:v>7275.82625096154</c:v>
                </c:pt>
                <c:pt idx="1046">
                  <c:v>7276.163465102794</c:v>
                </c:pt>
                <c:pt idx="1047">
                  <c:v>7277.079110168208</c:v>
                </c:pt>
                <c:pt idx="1048">
                  <c:v>7277.517787491051</c:v>
                </c:pt>
                <c:pt idx="1049">
                  <c:v>7277.218679141563</c:v>
                </c:pt>
                <c:pt idx="1050">
                  <c:v>7276.712567221221</c:v>
                </c:pt>
                <c:pt idx="1051">
                  <c:v>7277.012746262904</c:v>
                </c:pt>
                <c:pt idx="1052">
                  <c:v>7276.95195434477</c:v>
                </c:pt>
                <c:pt idx="1053">
                  <c:v>7275.609994770202</c:v>
                </c:pt>
                <c:pt idx="1054">
                  <c:v>7276.38753465775</c:v>
                </c:pt>
                <c:pt idx="1055">
                  <c:v>7276.38753465775</c:v>
                </c:pt>
                <c:pt idx="1056">
                  <c:v>7276.220456899392</c:v>
                </c:pt>
                <c:pt idx="1057">
                  <c:v>7276.59210573806</c:v>
                </c:pt>
                <c:pt idx="1058">
                  <c:v>7277.435205416738</c:v>
                </c:pt>
                <c:pt idx="1059">
                  <c:v>7278.602799368506</c:v>
                </c:pt>
                <c:pt idx="1060">
                  <c:v>7278.59111864833</c:v>
                </c:pt>
                <c:pt idx="1061">
                  <c:v>7279.103087755238</c:v>
                </c:pt>
                <c:pt idx="1062">
                  <c:v>7277.975362494351</c:v>
                </c:pt>
                <c:pt idx="1063">
                  <c:v>7278.783928632773</c:v>
                </c:pt>
                <c:pt idx="1064">
                  <c:v>7278.783928632773</c:v>
                </c:pt>
                <c:pt idx="1065">
                  <c:v>7278.709459858099</c:v>
                </c:pt>
                <c:pt idx="1066">
                  <c:v>7277.818574985305</c:v>
                </c:pt>
                <c:pt idx="1067">
                  <c:v>7278.441106311394</c:v>
                </c:pt>
                <c:pt idx="1068">
                  <c:v>7277.337542800158</c:v>
                </c:pt>
                <c:pt idx="1069">
                  <c:v>7278.134073105553</c:v>
                </c:pt>
                <c:pt idx="1070">
                  <c:v>7277.64552418392</c:v>
                </c:pt>
                <c:pt idx="1071">
                  <c:v>7278.219040647865</c:v>
                </c:pt>
                <c:pt idx="1072">
                  <c:v>7278.678801555925</c:v>
                </c:pt>
                <c:pt idx="1073">
                  <c:v>7279.253251103253</c:v>
                </c:pt>
                <c:pt idx="1074">
                  <c:v>7280.025065935462</c:v>
                </c:pt>
                <c:pt idx="1075">
                  <c:v>7279.32358386634</c:v>
                </c:pt>
                <c:pt idx="1076">
                  <c:v>7279.977845933357</c:v>
                </c:pt>
                <c:pt idx="1077">
                  <c:v>7278.037847158512</c:v>
                </c:pt>
                <c:pt idx="1078">
                  <c:v>7278.28445705283</c:v>
                </c:pt>
                <c:pt idx="1079">
                  <c:v>7278.912200234873</c:v>
                </c:pt>
                <c:pt idx="1080">
                  <c:v>7279.081959664266</c:v>
                </c:pt>
                <c:pt idx="1081">
                  <c:v>7280.246014500383</c:v>
                </c:pt>
                <c:pt idx="1082">
                  <c:v>7277.851885093854</c:v>
                </c:pt>
                <c:pt idx="1083">
                  <c:v>7277.959016573595</c:v>
                </c:pt>
                <c:pt idx="1084">
                  <c:v>7275.3322395634</c:v>
                </c:pt>
                <c:pt idx="1085">
                  <c:v>7275.8614941631</c:v>
                </c:pt>
                <c:pt idx="1086">
                  <c:v>7275.01557418246</c:v>
                </c:pt>
                <c:pt idx="1087">
                  <c:v>7276.219672552255</c:v>
                </c:pt>
                <c:pt idx="1088">
                  <c:v>7276.797533596345</c:v>
                </c:pt>
                <c:pt idx="1089">
                  <c:v>7275.313308209341</c:v>
                </c:pt>
                <c:pt idx="1090">
                  <c:v>7275.654806903764</c:v>
                </c:pt>
                <c:pt idx="1091">
                  <c:v>7275.886690485445</c:v>
                </c:pt>
                <c:pt idx="1092">
                  <c:v>7275.90173625532</c:v>
                </c:pt>
                <c:pt idx="1093">
                  <c:v>7276.378865828759</c:v>
                </c:pt>
                <c:pt idx="1094">
                  <c:v>7277.445630967522</c:v>
                </c:pt>
                <c:pt idx="1095">
                  <c:v>7277.910004454553</c:v>
                </c:pt>
                <c:pt idx="1096">
                  <c:v>7277.611857182353</c:v>
                </c:pt>
                <c:pt idx="1097">
                  <c:v>7278.29685762898</c:v>
                </c:pt>
                <c:pt idx="1098">
                  <c:v>7279.047489128799</c:v>
                </c:pt>
                <c:pt idx="1099">
                  <c:v>7279.660955065472</c:v>
                </c:pt>
                <c:pt idx="1100">
                  <c:v>7280.236510999076</c:v>
                </c:pt>
                <c:pt idx="1101">
                  <c:v>7279.75701108752</c:v>
                </c:pt>
                <c:pt idx="1102">
                  <c:v>7280.601542504614</c:v>
                </c:pt>
                <c:pt idx="1103">
                  <c:v>7281.56051145653</c:v>
                </c:pt>
                <c:pt idx="1104">
                  <c:v>7282.23291936318</c:v>
                </c:pt>
                <c:pt idx="1105">
                  <c:v>7282.81921875375</c:v>
                </c:pt>
                <c:pt idx="1106">
                  <c:v>7283.341412312377</c:v>
                </c:pt>
                <c:pt idx="1107">
                  <c:v>7284.035954791814</c:v>
                </c:pt>
                <c:pt idx="1108">
                  <c:v>7284.654709152575</c:v>
                </c:pt>
                <c:pt idx="1109">
                  <c:v>7284.74633846949</c:v>
                </c:pt>
                <c:pt idx="1110">
                  <c:v>7285.86143005691</c:v>
                </c:pt>
                <c:pt idx="1111">
                  <c:v>7286.869582113322</c:v>
                </c:pt>
                <c:pt idx="1112">
                  <c:v>7282.995856345286</c:v>
                </c:pt>
                <c:pt idx="1113">
                  <c:v>7281.407282819999</c:v>
                </c:pt>
                <c:pt idx="1114">
                  <c:v>7280.769192649814</c:v>
                </c:pt>
                <c:pt idx="1115">
                  <c:v>7279.824084128135</c:v>
                </c:pt>
                <c:pt idx="1116">
                  <c:v>7280.05873163279</c:v>
                </c:pt>
                <c:pt idx="1117">
                  <c:v>7280.62518281835</c:v>
                </c:pt>
                <c:pt idx="1118">
                  <c:v>7280.32442175543</c:v>
                </c:pt>
                <c:pt idx="1119">
                  <c:v>7280.557710693662</c:v>
                </c:pt>
                <c:pt idx="1120">
                  <c:v>7281.438009211019</c:v>
                </c:pt>
                <c:pt idx="1121">
                  <c:v>7282.136726136601</c:v>
                </c:pt>
                <c:pt idx="1122">
                  <c:v>7282.809005216202</c:v>
                </c:pt>
                <c:pt idx="1123">
                  <c:v>7283.240400910096</c:v>
                </c:pt>
                <c:pt idx="1124">
                  <c:v>7281.855081930392</c:v>
                </c:pt>
                <c:pt idx="1125">
                  <c:v>7282.295426231925</c:v>
                </c:pt>
                <c:pt idx="1126">
                  <c:v>7282.077614188678</c:v>
                </c:pt>
                <c:pt idx="1127">
                  <c:v>7282.082677775681</c:v>
                </c:pt>
                <c:pt idx="1128">
                  <c:v>7282.81829697384</c:v>
                </c:pt>
                <c:pt idx="1129">
                  <c:v>7283.097624845615</c:v>
                </c:pt>
                <c:pt idx="1130">
                  <c:v>7283.996103034874</c:v>
                </c:pt>
                <c:pt idx="1131">
                  <c:v>7284.974494406621</c:v>
                </c:pt>
                <c:pt idx="1132">
                  <c:v>7286.279044626847</c:v>
                </c:pt>
                <c:pt idx="1133">
                  <c:v>7286.909533683594</c:v>
                </c:pt>
                <c:pt idx="1134">
                  <c:v>7287.272877637311</c:v>
                </c:pt>
                <c:pt idx="1135">
                  <c:v>7287.25542785645</c:v>
                </c:pt>
                <c:pt idx="1136">
                  <c:v>7288.493490986391</c:v>
                </c:pt>
                <c:pt idx="1137">
                  <c:v>7288.685244025165</c:v>
                </c:pt>
                <c:pt idx="1138">
                  <c:v>7289.28226461155</c:v>
                </c:pt>
                <c:pt idx="1139">
                  <c:v>7290.00232339391</c:v>
                </c:pt>
                <c:pt idx="1140">
                  <c:v>7290.775360022666</c:v>
                </c:pt>
                <c:pt idx="1141">
                  <c:v>7291.33367122074</c:v>
                </c:pt>
                <c:pt idx="1142">
                  <c:v>7291.696482699023</c:v>
                </c:pt>
                <c:pt idx="1143">
                  <c:v>7292.20568848533</c:v>
                </c:pt>
                <c:pt idx="1144">
                  <c:v>7292.801040381003</c:v>
                </c:pt>
                <c:pt idx="1145">
                  <c:v>7291.936425613068</c:v>
                </c:pt>
                <c:pt idx="1146">
                  <c:v>7291.689198721883</c:v>
                </c:pt>
                <c:pt idx="1147">
                  <c:v>7294.273189442441</c:v>
                </c:pt>
                <c:pt idx="1148">
                  <c:v>7294.353058133756</c:v>
                </c:pt>
                <c:pt idx="1149">
                  <c:v>7294.353058133756</c:v>
                </c:pt>
                <c:pt idx="1150">
                  <c:v>7294.999034356642</c:v>
                </c:pt>
                <c:pt idx="1151">
                  <c:v>7295.13208927524</c:v>
                </c:pt>
                <c:pt idx="1152">
                  <c:v>7295.986528834726</c:v>
                </c:pt>
                <c:pt idx="1153">
                  <c:v>7297.1928630526</c:v>
                </c:pt>
                <c:pt idx="1154">
                  <c:v>7298.003942515674</c:v>
                </c:pt>
                <c:pt idx="1155">
                  <c:v>7299.10790316234</c:v>
                </c:pt>
                <c:pt idx="1156">
                  <c:v>7299.205933807994</c:v>
                </c:pt>
                <c:pt idx="1157">
                  <c:v>7300.559497379139</c:v>
                </c:pt>
                <c:pt idx="1158">
                  <c:v>7300.638437753773</c:v>
                </c:pt>
                <c:pt idx="1159">
                  <c:v>7301.336119364933</c:v>
                </c:pt>
                <c:pt idx="1160">
                  <c:v>7301.70987477431</c:v>
                </c:pt>
                <c:pt idx="1161">
                  <c:v>7301.908400492497</c:v>
                </c:pt>
                <c:pt idx="1162">
                  <c:v>7295.994659569155</c:v>
                </c:pt>
                <c:pt idx="1163">
                  <c:v>7296.925301259822</c:v>
                </c:pt>
                <c:pt idx="1164">
                  <c:v>7295.930762075142</c:v>
                </c:pt>
                <c:pt idx="1165">
                  <c:v>7296.525686028223</c:v>
                </c:pt>
                <c:pt idx="1166">
                  <c:v>7296.329125343445</c:v>
                </c:pt>
                <c:pt idx="1167">
                  <c:v>7297.01241309385</c:v>
                </c:pt>
                <c:pt idx="1168">
                  <c:v>7297.524331444195</c:v>
                </c:pt>
                <c:pt idx="1169">
                  <c:v>7298.540818426442</c:v>
                </c:pt>
                <c:pt idx="1170">
                  <c:v>7299.030791221177</c:v>
                </c:pt>
                <c:pt idx="1171">
                  <c:v>7299.350113132182</c:v>
                </c:pt>
                <c:pt idx="1172">
                  <c:v>7300.029039307305</c:v>
                </c:pt>
                <c:pt idx="1173">
                  <c:v>7300.880755089333</c:v>
                </c:pt>
                <c:pt idx="1174">
                  <c:v>7300.282640393421</c:v>
                </c:pt>
                <c:pt idx="1175">
                  <c:v>7300.989066855143</c:v>
                </c:pt>
                <c:pt idx="1176">
                  <c:v>7301.42582939167</c:v>
                </c:pt>
                <c:pt idx="1177">
                  <c:v>7302.130603884812</c:v>
                </c:pt>
                <c:pt idx="1178">
                  <c:v>7301.844591519242</c:v>
                </c:pt>
                <c:pt idx="1179">
                  <c:v>7303.290298112188</c:v>
                </c:pt>
                <c:pt idx="1180">
                  <c:v>7303.848252411684</c:v>
                </c:pt>
                <c:pt idx="1181">
                  <c:v>7303.53727564884</c:v>
                </c:pt>
                <c:pt idx="1182">
                  <c:v>7302.16256437896</c:v>
                </c:pt>
                <c:pt idx="1183">
                  <c:v>7302.05561103958</c:v>
                </c:pt>
                <c:pt idx="1184">
                  <c:v>7301.580705419588</c:v>
                </c:pt>
                <c:pt idx="1185">
                  <c:v>7302.20492820521</c:v>
                </c:pt>
                <c:pt idx="1186">
                  <c:v>7302.20492820521</c:v>
                </c:pt>
                <c:pt idx="1187">
                  <c:v>7301.271153128861</c:v>
                </c:pt>
                <c:pt idx="1188">
                  <c:v>7299.803532997557</c:v>
                </c:pt>
                <c:pt idx="1189">
                  <c:v>7300.170048667294</c:v>
                </c:pt>
                <c:pt idx="1190">
                  <c:v>7299.654886798568</c:v>
                </c:pt>
                <c:pt idx="1191">
                  <c:v>7300.398950315736</c:v>
                </c:pt>
                <c:pt idx="1192">
                  <c:v>7300.664051321985</c:v>
                </c:pt>
                <c:pt idx="1193">
                  <c:v>7301.303463101473</c:v>
                </c:pt>
                <c:pt idx="1194">
                  <c:v>7301.303463101473</c:v>
                </c:pt>
                <c:pt idx="1195">
                  <c:v>7301.64995788439</c:v>
                </c:pt>
                <c:pt idx="1196">
                  <c:v>7302.919879055953</c:v>
                </c:pt>
                <c:pt idx="1197">
                  <c:v>7303.838966385993</c:v>
                </c:pt>
                <c:pt idx="1198">
                  <c:v>7304.974088188867</c:v>
                </c:pt>
                <c:pt idx="1199">
                  <c:v>7305.630925220197</c:v>
                </c:pt>
                <c:pt idx="1200">
                  <c:v>7306.440109127811</c:v>
                </c:pt>
                <c:pt idx="1201">
                  <c:v>7307.218705440248</c:v>
                </c:pt>
                <c:pt idx="1202">
                  <c:v>7308.297972929917</c:v>
                </c:pt>
                <c:pt idx="1203">
                  <c:v>7308.799170180373</c:v>
                </c:pt>
                <c:pt idx="1204">
                  <c:v>7308.665383767905</c:v>
                </c:pt>
                <c:pt idx="1205">
                  <c:v>7309.303652648789</c:v>
                </c:pt>
                <c:pt idx="1206">
                  <c:v>7310.05841986498</c:v>
                </c:pt>
                <c:pt idx="1207">
                  <c:v>7310.4562615048</c:v>
                </c:pt>
                <c:pt idx="1208">
                  <c:v>7307.801187324962</c:v>
                </c:pt>
                <c:pt idx="1209">
                  <c:v>7308.546506165565</c:v>
                </c:pt>
                <c:pt idx="1210">
                  <c:v>7309.18692768294</c:v>
                </c:pt>
                <c:pt idx="1211">
                  <c:v>7309.440642305627</c:v>
                </c:pt>
                <c:pt idx="1212">
                  <c:v>7309.440642305627</c:v>
                </c:pt>
                <c:pt idx="1213">
                  <c:v>7310.475278244448</c:v>
                </c:pt>
                <c:pt idx="1214">
                  <c:v>7311.219070855625</c:v>
                </c:pt>
                <c:pt idx="1215">
                  <c:v>7311.657665298118</c:v>
                </c:pt>
                <c:pt idx="1216">
                  <c:v>7310.038288423792</c:v>
                </c:pt>
                <c:pt idx="1217">
                  <c:v>7310.777080528936</c:v>
                </c:pt>
                <c:pt idx="1218">
                  <c:v>7308.49280714615</c:v>
                </c:pt>
                <c:pt idx="1219">
                  <c:v>7309.444658087304</c:v>
                </c:pt>
                <c:pt idx="1220">
                  <c:v>7309.736766716502</c:v>
                </c:pt>
                <c:pt idx="1221">
                  <c:v>7308.364489764093</c:v>
                </c:pt>
                <c:pt idx="1222">
                  <c:v>7308.373898740769</c:v>
                </c:pt>
                <c:pt idx="1223">
                  <c:v>7308.373898740769</c:v>
                </c:pt>
                <c:pt idx="1224">
                  <c:v>7308.107781680951</c:v>
                </c:pt>
                <c:pt idx="1225">
                  <c:v>7298.656640234925</c:v>
                </c:pt>
                <c:pt idx="1226">
                  <c:v>7299.417737423519</c:v>
                </c:pt>
                <c:pt idx="1227">
                  <c:v>7300.52966082104</c:v>
                </c:pt>
                <c:pt idx="1228">
                  <c:v>7299.770254955354</c:v>
                </c:pt>
                <c:pt idx="1229">
                  <c:v>7300.39626302281</c:v>
                </c:pt>
                <c:pt idx="1230">
                  <c:v>7300.185385286683</c:v>
                </c:pt>
                <c:pt idx="1231">
                  <c:v>7301.103718863151</c:v>
                </c:pt>
                <c:pt idx="1232">
                  <c:v>7301.103718863151</c:v>
                </c:pt>
                <c:pt idx="1233">
                  <c:v>7302.004985236656</c:v>
                </c:pt>
                <c:pt idx="1234">
                  <c:v>7302.15623506152</c:v>
                </c:pt>
                <c:pt idx="1235">
                  <c:v>7301.336912429283</c:v>
                </c:pt>
                <c:pt idx="1236">
                  <c:v>7302.17877209887</c:v>
                </c:pt>
                <c:pt idx="1237">
                  <c:v>7303.421148646778</c:v>
                </c:pt>
                <c:pt idx="1238">
                  <c:v>7301.79838106403</c:v>
                </c:pt>
                <c:pt idx="1239">
                  <c:v>7302.55705925543</c:v>
                </c:pt>
                <c:pt idx="1240">
                  <c:v>7302.721123842293</c:v>
                </c:pt>
                <c:pt idx="1241">
                  <c:v>7303.14357784</c:v>
                </c:pt>
                <c:pt idx="1242">
                  <c:v>7302.358737222517</c:v>
                </c:pt>
                <c:pt idx="1243">
                  <c:v>7300.236174584235</c:v>
                </c:pt>
                <c:pt idx="1244">
                  <c:v>7301.017649523385</c:v>
                </c:pt>
                <c:pt idx="1245">
                  <c:v>7301.62876852993</c:v>
                </c:pt>
                <c:pt idx="1246">
                  <c:v>7301.374989942316</c:v>
                </c:pt>
                <c:pt idx="1247">
                  <c:v>7301.754463909694</c:v>
                </c:pt>
                <c:pt idx="1248">
                  <c:v>7302.189680084915</c:v>
                </c:pt>
                <c:pt idx="1249">
                  <c:v>7302.721749130741</c:v>
                </c:pt>
                <c:pt idx="1250">
                  <c:v>7303.76031287765</c:v>
                </c:pt>
                <c:pt idx="1251">
                  <c:v>7304.32959534136</c:v>
                </c:pt>
                <c:pt idx="1252">
                  <c:v>7300.156601126085</c:v>
                </c:pt>
                <c:pt idx="1253">
                  <c:v>7300.382938441434</c:v>
                </c:pt>
                <c:pt idx="1254">
                  <c:v>7301.39693720053</c:v>
                </c:pt>
                <c:pt idx="1255">
                  <c:v>7300.579186645411</c:v>
                </c:pt>
                <c:pt idx="1256">
                  <c:v>7301.489508547742</c:v>
                </c:pt>
                <c:pt idx="1257">
                  <c:v>7302.19735361195</c:v>
                </c:pt>
                <c:pt idx="1258">
                  <c:v>7302.886680013754</c:v>
                </c:pt>
                <c:pt idx="1259">
                  <c:v>7303.645588978775</c:v>
                </c:pt>
                <c:pt idx="1260">
                  <c:v>7304.653216203461</c:v>
                </c:pt>
                <c:pt idx="1261">
                  <c:v>7303.344182299788</c:v>
                </c:pt>
                <c:pt idx="1262">
                  <c:v>7304.3317180474</c:v>
                </c:pt>
                <c:pt idx="1263">
                  <c:v>7304.734284961663</c:v>
                </c:pt>
                <c:pt idx="1264">
                  <c:v>7305.45942658971</c:v>
                </c:pt>
                <c:pt idx="1265">
                  <c:v>7306.88517494275</c:v>
                </c:pt>
                <c:pt idx="1266">
                  <c:v>7304.640944823795</c:v>
                </c:pt>
                <c:pt idx="1267">
                  <c:v>7305.460873836591</c:v>
                </c:pt>
                <c:pt idx="1268">
                  <c:v>7306.333289364665</c:v>
                </c:pt>
                <c:pt idx="1269">
                  <c:v>7306.40472531834</c:v>
                </c:pt>
                <c:pt idx="1270">
                  <c:v>7306.975179726473</c:v>
                </c:pt>
                <c:pt idx="1271">
                  <c:v>7307.391310580975</c:v>
                </c:pt>
                <c:pt idx="1272">
                  <c:v>7308.691729837115</c:v>
                </c:pt>
                <c:pt idx="1273">
                  <c:v>7309.45618609765</c:v>
                </c:pt>
                <c:pt idx="1274">
                  <c:v>7310.029416135336</c:v>
                </c:pt>
                <c:pt idx="1275">
                  <c:v>7310.727417995146</c:v>
                </c:pt>
                <c:pt idx="1276">
                  <c:v>7310.86766636776</c:v>
                </c:pt>
                <c:pt idx="1277">
                  <c:v>7311.293988596582</c:v>
                </c:pt>
                <c:pt idx="1278">
                  <c:v>7311.546117458724</c:v>
                </c:pt>
                <c:pt idx="1279">
                  <c:v>7311.59572807181</c:v>
                </c:pt>
                <c:pt idx="1280">
                  <c:v>7312.210816620852</c:v>
                </c:pt>
                <c:pt idx="1281">
                  <c:v>7312.647618427374</c:v>
                </c:pt>
                <c:pt idx="1282">
                  <c:v>7313.363070233371</c:v>
                </c:pt>
                <c:pt idx="1283">
                  <c:v>7314.242818791152</c:v>
                </c:pt>
                <c:pt idx="1284">
                  <c:v>7313.779503619147</c:v>
                </c:pt>
                <c:pt idx="1285">
                  <c:v>7313.779503619147</c:v>
                </c:pt>
                <c:pt idx="1286">
                  <c:v>7314.229652107943</c:v>
                </c:pt>
                <c:pt idx="1287">
                  <c:v>7312.496444633503</c:v>
                </c:pt>
                <c:pt idx="1288">
                  <c:v>7312.659532474815</c:v>
                </c:pt>
                <c:pt idx="1289">
                  <c:v>7312.170725940638</c:v>
                </c:pt>
                <c:pt idx="1290">
                  <c:v>7311.6510777695</c:v>
                </c:pt>
                <c:pt idx="1291">
                  <c:v>7311.86099606742</c:v>
                </c:pt>
                <c:pt idx="1292">
                  <c:v>7311.982835603993</c:v>
                </c:pt>
                <c:pt idx="1293">
                  <c:v>7310.85232867544</c:v>
                </c:pt>
                <c:pt idx="1294">
                  <c:v>7310.803202312431</c:v>
                </c:pt>
                <c:pt idx="1295">
                  <c:v>7311.483856637999</c:v>
                </c:pt>
                <c:pt idx="1296">
                  <c:v>7311.939492403922</c:v>
                </c:pt>
                <c:pt idx="1297">
                  <c:v>7312.20599811573</c:v>
                </c:pt>
                <c:pt idx="1298">
                  <c:v>7312.153328590283</c:v>
                </c:pt>
                <c:pt idx="1299">
                  <c:v>7312.288138600491</c:v>
                </c:pt>
                <c:pt idx="1300">
                  <c:v>7313.991294302027</c:v>
                </c:pt>
                <c:pt idx="1301">
                  <c:v>7313.60026685055</c:v>
                </c:pt>
                <c:pt idx="1302">
                  <c:v>7314.633989536905</c:v>
                </c:pt>
                <c:pt idx="1303">
                  <c:v>7314.964410980318</c:v>
                </c:pt>
                <c:pt idx="1304">
                  <c:v>7315.284800323569</c:v>
                </c:pt>
                <c:pt idx="1305">
                  <c:v>7315.825741276214</c:v>
                </c:pt>
                <c:pt idx="1306">
                  <c:v>7313.829255038336</c:v>
                </c:pt>
                <c:pt idx="1307">
                  <c:v>7314.049183774993</c:v>
                </c:pt>
                <c:pt idx="1308">
                  <c:v>7312.523995549178</c:v>
                </c:pt>
                <c:pt idx="1309">
                  <c:v>7313.067306216351</c:v>
                </c:pt>
                <c:pt idx="1310">
                  <c:v>7313.177631320352</c:v>
                </c:pt>
                <c:pt idx="1311">
                  <c:v>7313.82232655626</c:v>
                </c:pt>
                <c:pt idx="1312">
                  <c:v>7313.880790345659</c:v>
                </c:pt>
                <c:pt idx="1313">
                  <c:v>7314.60596648487</c:v>
                </c:pt>
                <c:pt idx="1314">
                  <c:v>7315.038092643716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5033904"/>
        <c:axId val="-2118766368"/>
      </c:scatterChart>
      <c:valAx>
        <c:axId val="-2105033904"/>
        <c:scaling>
          <c:logBase val="2.0"/>
          <c:orientation val="minMax"/>
          <c:max val="1024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-2118766368"/>
        <c:crosses val="autoZero"/>
        <c:crossBetween val="midCat"/>
        <c:majorUnit val="2.0"/>
        <c:minorUnit val="2.0"/>
      </c:valAx>
      <c:valAx>
        <c:axId val="-211876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05033904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A0D370-504D-449A-99E1-9DD8E2E6C1F2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85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54360"/>
            <a:ext cx="8857883" cy="1072859"/>
          </a:xfr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Workshop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Assessment of statistical power, false positive rate and type I error of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GWAS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preparation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232" y="2783543"/>
            <a:ext cx="86655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#Import demo data</a:t>
            </a:r>
          </a:p>
          <a:p>
            <a:r>
              <a:rPr lang="en-US" sz="1600" dirty="0" err="1"/>
              <a:t>myGD</a:t>
            </a:r>
            <a:r>
              <a:rPr lang="en-US" sz="1600" dirty="0"/>
              <a:t>=</a:t>
            </a:r>
            <a:r>
              <a:rPr lang="en-US" sz="1600" dirty="0" err="1"/>
              <a:t>read.table</a:t>
            </a:r>
            <a:r>
              <a:rPr lang="en-US" sz="1600" dirty="0"/>
              <a:t>(file="http://</a:t>
            </a:r>
            <a:r>
              <a:rPr lang="en-US" sz="1600" dirty="0" err="1"/>
              <a:t>zzlab.net</a:t>
            </a:r>
            <a:r>
              <a:rPr lang="en-US" sz="1600" dirty="0"/>
              <a:t>/GAPIT/data/</a:t>
            </a:r>
            <a:r>
              <a:rPr lang="en-US" sz="1600" dirty="0" err="1"/>
              <a:t>mdp_numeric.txt",head</a:t>
            </a:r>
            <a:r>
              <a:rPr lang="en-US" sz="1600" dirty="0"/>
              <a:t>=T)</a:t>
            </a:r>
          </a:p>
          <a:p>
            <a:r>
              <a:rPr lang="en-US" sz="1600" dirty="0" err="1"/>
              <a:t>myGM</a:t>
            </a:r>
            <a:r>
              <a:rPr lang="en-US" sz="1600" dirty="0"/>
              <a:t>=</a:t>
            </a:r>
            <a:r>
              <a:rPr lang="en-US" sz="1600" dirty="0" err="1"/>
              <a:t>read.table</a:t>
            </a:r>
            <a:r>
              <a:rPr lang="en-US" sz="1600" dirty="0"/>
              <a:t>(file="http://</a:t>
            </a:r>
            <a:r>
              <a:rPr lang="en-US" sz="1600" dirty="0" err="1"/>
              <a:t>zzlab.net</a:t>
            </a:r>
            <a:r>
              <a:rPr lang="en-US" sz="1600" dirty="0"/>
              <a:t>/GAPIT/data/</a:t>
            </a:r>
            <a:r>
              <a:rPr lang="en-US" sz="1600" dirty="0" err="1"/>
              <a:t>mdp_SNP_information.txt",head</a:t>
            </a:r>
            <a:r>
              <a:rPr lang="en-US" sz="1600" dirty="0"/>
              <a:t>=T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200" dirty="0"/>
              <a:t>#</a:t>
            </a:r>
            <a:r>
              <a:rPr lang="en-US" sz="1200" dirty="0" err="1"/>
              <a:t>myGD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(file="~/Dropbox/Current/</a:t>
            </a:r>
            <a:r>
              <a:rPr lang="en-US" sz="1200" dirty="0" err="1"/>
              <a:t>ZZLab</a:t>
            </a:r>
            <a:r>
              <a:rPr lang="en-US" sz="1200" dirty="0"/>
              <a:t>/</a:t>
            </a:r>
            <a:r>
              <a:rPr lang="en-US" sz="1200" dirty="0" err="1"/>
              <a:t>WSUCourse</a:t>
            </a:r>
            <a:r>
              <a:rPr lang="en-US" sz="1200" dirty="0"/>
              <a:t>/CROPS545/Demo/</a:t>
            </a:r>
            <a:r>
              <a:rPr lang="en-US" sz="1200" dirty="0" err="1"/>
              <a:t>mdp_numeric.txt",head</a:t>
            </a:r>
            <a:r>
              <a:rPr lang="en-US" sz="1200" dirty="0"/>
              <a:t>=T)</a:t>
            </a:r>
          </a:p>
          <a:p>
            <a:r>
              <a:rPr lang="en-US" sz="1200" dirty="0"/>
              <a:t>#</a:t>
            </a:r>
            <a:r>
              <a:rPr lang="en-US" sz="1200" dirty="0" err="1"/>
              <a:t>myGM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(file="~/Dropbox/Current/</a:t>
            </a:r>
            <a:r>
              <a:rPr lang="en-US" sz="1200" dirty="0" err="1"/>
              <a:t>ZZLab</a:t>
            </a:r>
            <a:r>
              <a:rPr lang="en-US" sz="1200" dirty="0"/>
              <a:t>/</a:t>
            </a:r>
            <a:r>
              <a:rPr lang="en-US" sz="1200" dirty="0" err="1"/>
              <a:t>WSUCourse</a:t>
            </a:r>
            <a:r>
              <a:rPr lang="en-US" sz="1200" dirty="0"/>
              <a:t>/CROPS545/Demo/</a:t>
            </a:r>
            <a:r>
              <a:rPr lang="en-US" sz="1200" dirty="0" err="1"/>
              <a:t>mdp_SNP_information.txt",head</a:t>
            </a:r>
            <a:r>
              <a:rPr lang="en-US" sz="1200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8823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in Numeric format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56186"/>
            <a:ext cx="8686800" cy="412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082416"/>
            <a:ext cx="891032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err="1"/>
              <a:t>myGD</a:t>
            </a:r>
            <a:r>
              <a:rPr lang="en-US" sz="2000" dirty="0"/>
              <a:t>=</a:t>
            </a:r>
            <a:r>
              <a:rPr lang="en-US" sz="2000" dirty="0" err="1"/>
              <a:t>read.table</a:t>
            </a:r>
            <a:r>
              <a:rPr lang="en-US" sz="2000" dirty="0"/>
              <a:t>(file="http://</a:t>
            </a:r>
            <a:r>
              <a:rPr lang="en-US" sz="2000" dirty="0" err="1"/>
              <a:t>zzlab.net</a:t>
            </a:r>
            <a:r>
              <a:rPr lang="en-US" sz="2000" dirty="0"/>
              <a:t>/GAPIT/data/</a:t>
            </a:r>
            <a:r>
              <a:rPr lang="en-US" sz="2000" dirty="0" err="1"/>
              <a:t>mdp_numeric.txt",head</a:t>
            </a:r>
            <a:r>
              <a:rPr lang="en-US" sz="2000" dirty="0"/>
              <a:t>=T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1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06" y="2021681"/>
            <a:ext cx="4546709" cy="385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40" y="6303090"/>
            <a:ext cx="8910320" cy="3693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myGM</a:t>
            </a:r>
            <a:r>
              <a:rPr lang="en-US" dirty="0" smtClean="0"/>
              <a:t>=</a:t>
            </a:r>
            <a:r>
              <a:rPr lang="en-US" dirty="0" err="1" smtClean="0"/>
              <a:t>read.table</a:t>
            </a:r>
            <a:r>
              <a:rPr lang="en-US" dirty="0" smtClean="0"/>
              <a:t>(file</a:t>
            </a:r>
            <a:r>
              <a:rPr lang="en-US" dirty="0"/>
              <a:t>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5887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GAPIT.Phenotype.Simulation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2651" y="2390968"/>
            <a:ext cx="84741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Simultate</a:t>
            </a:r>
            <a:r>
              <a:rPr lang="en-US" dirty="0"/>
              <a:t> 10 QTN on the first half chromosomes</a:t>
            </a:r>
          </a:p>
          <a:p>
            <a:r>
              <a:rPr lang="pt-BR" dirty="0" err="1"/>
              <a:t>X</a:t>
            </a:r>
            <a:r>
              <a:rPr lang="pt-BR" dirty="0"/>
              <a:t>=</a:t>
            </a:r>
            <a:r>
              <a:rPr lang="pt-BR" dirty="0" err="1"/>
              <a:t>myGD</a:t>
            </a:r>
            <a:r>
              <a:rPr lang="pt-BR" dirty="0"/>
              <a:t>[,-1]</a:t>
            </a:r>
          </a:p>
          <a:p>
            <a:r>
              <a:rPr lang="pt-BR" dirty="0"/>
              <a:t>index1to5=</a:t>
            </a:r>
            <a:r>
              <a:rPr lang="pt-BR" dirty="0" err="1"/>
              <a:t>myGM</a:t>
            </a:r>
            <a:r>
              <a:rPr lang="pt-BR" dirty="0"/>
              <a:t>[,2]&lt;6</a:t>
            </a:r>
          </a:p>
          <a:p>
            <a:r>
              <a:rPr lang="pt-BR" dirty="0"/>
              <a:t>X1to5 = </a:t>
            </a:r>
            <a:r>
              <a:rPr lang="pt-BR" dirty="0" err="1"/>
              <a:t>X</a:t>
            </a:r>
            <a:r>
              <a:rPr lang="pt-BR" dirty="0"/>
              <a:t>[,index1to5]</a:t>
            </a:r>
          </a:p>
          <a:p>
            <a:r>
              <a:rPr lang="pt-BR" dirty="0"/>
              <a:t>taxa=</a:t>
            </a:r>
            <a:r>
              <a:rPr lang="pt-BR" dirty="0" err="1"/>
              <a:t>myGD</a:t>
            </a:r>
            <a:r>
              <a:rPr lang="pt-BR" dirty="0"/>
              <a:t>[,1]</a:t>
            </a:r>
          </a:p>
          <a:p>
            <a:r>
              <a:rPr lang="is-IS" dirty="0"/>
              <a:t>set.seed(99164)</a:t>
            </a:r>
          </a:p>
          <a:p>
            <a:r>
              <a:rPr lang="en-US" dirty="0" err="1"/>
              <a:t>GD.candidate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(taxa,X1to5)</a:t>
            </a:r>
          </a:p>
          <a:p>
            <a:r>
              <a:rPr lang="en-US" dirty="0" err="1"/>
              <a:t>mySim</a:t>
            </a:r>
            <a:r>
              <a:rPr lang="en-US" dirty="0"/>
              <a:t>=</a:t>
            </a:r>
            <a:r>
              <a:rPr lang="en-US" dirty="0" err="1"/>
              <a:t>GAPIT.Phenotype.Simulation</a:t>
            </a:r>
            <a:r>
              <a:rPr lang="en-US" dirty="0"/>
              <a:t>(GD=</a:t>
            </a:r>
            <a:r>
              <a:rPr lang="en-US" dirty="0" err="1"/>
              <a:t>GD.candidate,GM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[index1to5,],h2=.5,NQTN=10,QTNDist="normal")</a:t>
            </a:r>
          </a:p>
        </p:txBody>
      </p:sp>
    </p:spTree>
    <p:extLst>
      <p:ext uri="{BB962C8B-B14F-4D97-AF65-F5344CB8AC3E}">
        <p14:creationId xmlns:p14="http://schemas.microsoft.com/office/powerpoint/2010/main" val="9908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object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549" y="3133867"/>
            <a:ext cx="84422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str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    :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data.frame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	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obs.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variables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]: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Factor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levels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"33-16"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"38-11"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7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9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V1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2.7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2.96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3.36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2.76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4.88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5.67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2.2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3.92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3.73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-1.25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-2.71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1.16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-1.16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1.15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1315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1023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140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1017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1278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1827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effect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-0.27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0.187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0.348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0.996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0.242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QTN positions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452293"/>
            <a:ext cx="7419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plot(</a:t>
            </a:r>
            <a:r>
              <a:rPr lang="en-US" dirty="0" err="1"/>
              <a:t>myGM</a:t>
            </a:r>
            <a:r>
              <a:rPr lang="en-US" dirty="0"/>
              <a:t>[,c(2,3</a:t>
            </a:r>
            <a:r>
              <a:rPr lang="en-US" dirty="0" smtClean="0"/>
              <a:t>)])</a:t>
            </a:r>
          </a:p>
          <a:p>
            <a:r>
              <a:rPr lang="en-US" dirty="0" smtClean="0"/>
              <a:t>points(</a:t>
            </a:r>
            <a:r>
              <a:rPr lang="en-US" dirty="0" err="1" smtClean="0"/>
              <a:t>myGM</a:t>
            </a:r>
            <a:r>
              <a:rPr lang="en-US" dirty="0" smtClean="0"/>
              <a:t>[</a:t>
            </a:r>
            <a:r>
              <a:rPr lang="en-US" dirty="0" err="1" smtClean="0"/>
              <a:t>mySim$QTN.position,c</a:t>
            </a:r>
            <a:r>
              <a:rPr lang="en-US" dirty="0" smtClean="0"/>
              <a:t>(2,3</a:t>
            </a:r>
            <a:r>
              <a:rPr lang="en-US" dirty="0"/>
              <a:t>)],type="</a:t>
            </a:r>
            <a:r>
              <a:rPr lang="en-US" dirty="0" err="1"/>
              <a:t>p",col</a:t>
            </a:r>
            <a:r>
              <a:rPr lang="en-US" dirty="0"/>
              <a:t>="red",</a:t>
            </a:r>
            <a:r>
              <a:rPr lang="en-US" dirty="0" err="1"/>
              <a:t>cex</a:t>
            </a:r>
            <a:r>
              <a:rPr lang="en-US" dirty="0"/>
              <a:t>=3)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2908300"/>
            <a:ext cx="83693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22757"/>
            <a:ext cx="5486400" cy="4610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754" y="3668531"/>
            <a:ext cx="3763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effect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LM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276600" y="14287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638800" y="257175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5715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 </a:t>
            </a:r>
            <a:r>
              <a:rPr lang="en-US" sz="3600" dirty="0" smtClean="0"/>
              <a:t>              + </a:t>
            </a:r>
            <a:r>
              <a:rPr lang="en-US" sz="3600" dirty="0"/>
              <a:t>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5638800" y="4800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304800" y="5257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6211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6781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533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1828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2362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304800" y="5878513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304800" y="48006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74612" y="1517650"/>
            <a:ext cx="99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mtClean="0"/>
              <a:t>Q+K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01" r="28401" b="46286"/>
          <a:stretch/>
        </p:blipFill>
        <p:spPr>
          <a:xfrm>
            <a:off x="-25400" y="0"/>
            <a:ext cx="1137582" cy="15179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658" y="-9150"/>
            <a:ext cx="2276342" cy="1518863"/>
          </a:xfrm>
          <a:prstGeom prst="rect">
            <a:avLst/>
          </a:prstGeom>
        </p:spPr>
      </p:pic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2019300" y="636190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(Yu et al. 2005, Nature Genetics)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5257799" y="4277589"/>
            <a:ext cx="2641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/>
              <a:t>+</a:t>
            </a:r>
            <a:r>
              <a:rPr lang="en-US" sz="3600" dirty="0" smtClean="0">
                <a:solidFill>
                  <a:srgbClr val="0070C0"/>
                </a:solidFill>
              </a:rPr>
              <a:t> Kinship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0100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9" grpId="0"/>
      <p:bldP spid="30738" grpId="0"/>
      <p:bldP spid="30741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10_war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5051"/>
          <a:stretch>
            <a:fillRect/>
          </a:stretch>
        </p:blipFill>
        <p:spPr>
          <a:xfrm>
            <a:off x="1752600" y="1295400"/>
            <a:ext cx="6181725" cy="4297363"/>
          </a:xfr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Group by kinship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-495300" y="331470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219700" y="331470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86100" y="330606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>
            <p:extLst/>
          </p:nvPr>
        </p:nvGraphicFramePr>
        <p:xfrm>
          <a:off x="914400" y="1219200"/>
          <a:ext cx="701039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4898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-3.01874E-6 L 0 -3.0187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rgbClr val="0B87D6"/>
                </a:solidFill>
                <a:latin typeface="Calibri" charset="0"/>
              </a:rPr>
              <a:t>Compression </a:t>
            </a:r>
            <a:r>
              <a:rPr lang="en-US" dirty="0" smtClean="0">
                <a:solidFill>
                  <a:srgbClr val="0B87D6"/>
                </a:solidFill>
                <a:latin typeface="Calibri" charset="0"/>
              </a:rPr>
              <a:t>improves </a:t>
            </a:r>
            <a:r>
              <a:rPr lang="en-US" dirty="0">
                <a:solidFill>
                  <a:srgbClr val="0B87D6"/>
                </a:solidFill>
                <a:latin typeface="Calibri" charset="0"/>
              </a:rPr>
              <a:t>power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09111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7162800" y="2126040"/>
            <a:ext cx="152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mtClean="0">
                <a:latin typeface="Times New Roman" charset="0"/>
                <a:cs typeface="Times New Roman" charset="0"/>
              </a:rPr>
              <a:t>Zhang et al., Nature Genetics, 2010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0346" y="6429375"/>
            <a:ext cx="7323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Average number of individuals per group</a:t>
            </a:r>
          </a:p>
        </p:txBody>
      </p:sp>
    </p:spTree>
    <p:extLst>
      <p:ext uri="{BB962C8B-B14F-4D97-AF65-F5344CB8AC3E}">
        <p14:creationId xmlns:p14="http://schemas.microsoft.com/office/powerpoint/2010/main" val="218390224"/>
      </p:ext>
    </p:extLst>
  </p:cSld>
  <p:clrMapOvr>
    <a:masterClrMapping/>
  </p:clrMapOvr>
  <p:transition spd="slow" advTm="444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phenotypes</a:t>
            </a:r>
          </a:p>
          <a:p>
            <a:r>
              <a:rPr lang="en-US" dirty="0" smtClean="0"/>
              <a:t>True and false positives</a:t>
            </a:r>
          </a:p>
          <a:p>
            <a:r>
              <a:rPr lang="en-US" dirty="0" smtClean="0"/>
              <a:t>Effect of population structure</a:t>
            </a:r>
          </a:p>
          <a:p>
            <a:r>
              <a:rPr lang="en-US" dirty="0" smtClean="0"/>
              <a:t>Power, FDR and type I error</a:t>
            </a:r>
          </a:p>
          <a:p>
            <a:r>
              <a:rPr lang="en-US" dirty="0" smtClean="0"/>
              <a:t>Comparison of methods</a:t>
            </a:r>
          </a:p>
          <a:p>
            <a:r>
              <a:rPr lang="en-US" dirty="0" smtClean="0"/>
              <a:t>Experimental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B87D6"/>
                </a:solidFill>
                <a:latin typeface="Calibri" charset="0"/>
              </a:rPr>
              <a:t>Fit matches </a:t>
            </a:r>
            <a:r>
              <a:rPr lang="en-US" dirty="0">
                <a:solidFill>
                  <a:srgbClr val="0B87D6"/>
                </a:solidFill>
                <a:latin typeface="Calibri" charset="0"/>
              </a:rPr>
              <a:t>power</a:t>
            </a:r>
          </a:p>
        </p:txBody>
      </p:sp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5"/>
          <a:stretch>
            <a:fillRect/>
          </a:stretch>
        </p:blipFill>
        <p:spPr bwMode="auto">
          <a:xfrm>
            <a:off x="1676400" y="3352800"/>
            <a:ext cx="5324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7" b="48611"/>
          <a:stretch>
            <a:fillRect/>
          </a:stretch>
        </p:blipFill>
        <p:spPr bwMode="auto">
          <a:xfrm>
            <a:off x="1676400" y="1066800"/>
            <a:ext cx="541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954313" y="6252291"/>
            <a:ext cx="6701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Average number of individuals per group</a:t>
            </a:r>
          </a:p>
        </p:txBody>
      </p:sp>
    </p:spTree>
    <p:extLst>
      <p:ext uri="{BB962C8B-B14F-4D97-AF65-F5344CB8AC3E}">
        <p14:creationId xmlns:p14="http://schemas.microsoft.com/office/powerpoint/2010/main" val="852535556"/>
      </p:ext>
    </p:extLst>
  </p:cSld>
  <p:clrMapOvr>
    <a:masterClrMapping/>
  </p:clrMapOvr>
  <p:transition spd="slow" advTm="1076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/>
          <p:cNvPicPr>
            <a:picLocks noChangeAspect="1" noChangeArrowheads="1"/>
          </p:cNvPicPr>
          <p:nvPr/>
        </p:nvPicPr>
        <p:blipFill>
          <a:blip r:embed="rId3" cstate="print"/>
          <a:srcRect b="31395"/>
          <a:stretch>
            <a:fillRect/>
          </a:stretch>
        </p:blipFill>
        <p:spPr bwMode="auto">
          <a:xfrm>
            <a:off x="1371600" y="838200"/>
            <a:ext cx="6391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 rot="-5400000">
            <a:off x="496888" y="1712912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Fit of Model 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181600" y="533400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Maize (n=277)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276600" y="533400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Dog (n=292)</a:t>
            </a: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1066800" y="533400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Human (n=1315)</a:t>
            </a:r>
          </a:p>
        </p:txBody>
      </p:sp>
      <p:sp>
        <p:nvSpPr>
          <p:cNvPr id="34823" name="TextBox 3"/>
          <p:cNvSpPr txBox="1">
            <a:spLocks noChangeArrowheads="1"/>
          </p:cNvSpPr>
          <p:nvPr/>
        </p:nvSpPr>
        <p:spPr bwMode="auto">
          <a:xfrm rot="-5400000">
            <a:off x="153988" y="4037012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Statistical power</a:t>
            </a:r>
          </a:p>
        </p:txBody>
      </p:sp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2286000" y="4737100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0.04sd 0(.03%)</a:t>
            </a:r>
          </a:p>
        </p:txBody>
      </p:sp>
      <p:sp>
        <p:nvSpPr>
          <p:cNvPr id="34825" name="TextBox 3"/>
          <p:cNvSpPr txBox="1">
            <a:spLocks noChangeArrowheads="1"/>
          </p:cNvSpPr>
          <p:nvPr/>
        </p:nvSpPr>
        <p:spPr bwMode="auto">
          <a:xfrm>
            <a:off x="2209800" y="4495800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0.08sd (0.13%)</a:t>
            </a:r>
          </a:p>
        </p:txBody>
      </p:sp>
      <p:sp>
        <p:nvSpPr>
          <p:cNvPr id="34826" name="TextBox 3"/>
          <p:cNvSpPr txBox="1">
            <a:spLocks noChangeArrowheads="1"/>
          </p:cNvSpPr>
          <p:nvPr/>
        </p:nvSpPr>
        <p:spPr bwMode="auto">
          <a:xfrm>
            <a:off x="2209800" y="3975100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0.12sd (0.30%)</a:t>
            </a:r>
          </a:p>
        </p:txBody>
      </p:sp>
      <p:sp>
        <p:nvSpPr>
          <p:cNvPr id="34827" name="TextBox 3"/>
          <p:cNvSpPr txBox="1">
            <a:spLocks noChangeArrowheads="1"/>
          </p:cNvSpPr>
          <p:nvPr/>
        </p:nvSpPr>
        <p:spPr bwMode="auto">
          <a:xfrm>
            <a:off x="2209800" y="3581400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0.16sd (0.53%)</a:t>
            </a:r>
          </a:p>
        </p:txBody>
      </p:sp>
      <p:sp>
        <p:nvSpPr>
          <p:cNvPr id="34828" name="TextBox 3"/>
          <p:cNvSpPr txBox="1">
            <a:spLocks noChangeArrowheads="1"/>
          </p:cNvSpPr>
          <p:nvPr/>
        </p:nvSpPr>
        <p:spPr bwMode="auto">
          <a:xfrm>
            <a:off x="2209800" y="3124200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0.20sd (0.83%)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733800" y="3136900"/>
            <a:ext cx="1447800" cy="1727200"/>
            <a:chOff x="3733800" y="2603956"/>
            <a:chExt cx="1447800" cy="1726288"/>
          </a:xfrm>
        </p:grpSpPr>
        <p:sp>
          <p:nvSpPr>
            <p:cNvPr id="34837" name="TextBox 3"/>
            <p:cNvSpPr txBox="1">
              <a:spLocks noChangeArrowheads="1"/>
            </p:cNvSpPr>
            <p:nvPr/>
          </p:nvSpPr>
          <p:spPr bwMode="auto">
            <a:xfrm>
              <a:off x="3733800" y="4114800"/>
              <a:ext cx="1371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0.1sd (0.21%)</a:t>
              </a:r>
            </a:p>
          </p:txBody>
        </p:sp>
        <p:sp>
          <p:nvSpPr>
            <p:cNvPr id="34838" name="TextBox 3"/>
            <p:cNvSpPr txBox="1">
              <a:spLocks noChangeArrowheads="1"/>
            </p:cNvSpPr>
            <p:nvPr/>
          </p:nvSpPr>
          <p:spPr bwMode="auto">
            <a:xfrm>
              <a:off x="3733800" y="3733800"/>
              <a:ext cx="1447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0.2sd (0.83%)</a:t>
              </a:r>
            </a:p>
          </p:txBody>
        </p:sp>
        <p:sp>
          <p:nvSpPr>
            <p:cNvPr id="34839" name="TextBox 3"/>
            <p:cNvSpPr txBox="1">
              <a:spLocks noChangeArrowheads="1"/>
            </p:cNvSpPr>
            <p:nvPr/>
          </p:nvSpPr>
          <p:spPr bwMode="auto">
            <a:xfrm>
              <a:off x="3733800" y="3276600"/>
              <a:ext cx="1371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0.3sd (1.85%)</a:t>
              </a:r>
            </a:p>
          </p:txBody>
        </p:sp>
        <p:sp>
          <p:nvSpPr>
            <p:cNvPr id="34840" name="TextBox 3"/>
            <p:cNvSpPr txBox="1">
              <a:spLocks noChangeArrowheads="1"/>
            </p:cNvSpPr>
            <p:nvPr/>
          </p:nvSpPr>
          <p:spPr bwMode="auto">
            <a:xfrm>
              <a:off x="3886200" y="2971800"/>
              <a:ext cx="1219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0.4sd (3.25%)</a:t>
              </a:r>
            </a:p>
          </p:txBody>
        </p:sp>
        <p:sp>
          <p:nvSpPr>
            <p:cNvPr id="34841" name="TextBox 3"/>
            <p:cNvSpPr txBox="1">
              <a:spLocks noChangeArrowheads="1"/>
            </p:cNvSpPr>
            <p:nvPr/>
          </p:nvSpPr>
          <p:spPr bwMode="auto">
            <a:xfrm>
              <a:off x="3733800" y="2603956"/>
              <a:ext cx="1447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0.5sd (4.99%)</a:t>
              </a:r>
            </a:p>
          </p:txBody>
        </p:sp>
      </p:grpSp>
      <p:sp>
        <p:nvSpPr>
          <p:cNvPr id="34830" name="TextBox 3"/>
          <p:cNvSpPr txBox="1">
            <a:spLocks noChangeArrowheads="1"/>
          </p:cNvSpPr>
          <p:nvPr/>
        </p:nvSpPr>
        <p:spPr bwMode="auto">
          <a:xfrm>
            <a:off x="6324600" y="4737100"/>
            <a:ext cx="137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0.1sd (0.21%)</a:t>
            </a:r>
          </a:p>
        </p:txBody>
      </p:sp>
      <p:sp>
        <p:nvSpPr>
          <p:cNvPr id="34831" name="TextBox 3"/>
          <p:cNvSpPr txBox="1">
            <a:spLocks noChangeArrowheads="1"/>
          </p:cNvSpPr>
          <p:nvPr/>
        </p:nvSpPr>
        <p:spPr bwMode="auto">
          <a:xfrm>
            <a:off x="6248400" y="4495800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0.2sd (0.83%)</a:t>
            </a:r>
          </a:p>
        </p:txBody>
      </p:sp>
      <p:sp>
        <p:nvSpPr>
          <p:cNvPr id="34832" name="TextBox 3"/>
          <p:cNvSpPr txBox="1">
            <a:spLocks noChangeArrowheads="1"/>
          </p:cNvSpPr>
          <p:nvPr/>
        </p:nvSpPr>
        <p:spPr bwMode="auto">
          <a:xfrm>
            <a:off x="6324600" y="4114800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0.3sd (1.85%)</a:t>
            </a:r>
          </a:p>
        </p:txBody>
      </p:sp>
      <p:sp>
        <p:nvSpPr>
          <p:cNvPr id="34833" name="TextBox 3"/>
          <p:cNvSpPr txBox="1">
            <a:spLocks noChangeArrowheads="1"/>
          </p:cNvSpPr>
          <p:nvPr/>
        </p:nvSpPr>
        <p:spPr bwMode="auto">
          <a:xfrm>
            <a:off x="6324600" y="3670300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0.4sd (3.25%)</a:t>
            </a:r>
          </a:p>
        </p:txBody>
      </p:sp>
      <p:sp>
        <p:nvSpPr>
          <p:cNvPr id="34834" name="TextBox 3"/>
          <p:cNvSpPr txBox="1">
            <a:spLocks noChangeArrowheads="1"/>
          </p:cNvSpPr>
          <p:nvPr/>
        </p:nvSpPr>
        <p:spPr bwMode="auto">
          <a:xfrm>
            <a:off x="6172200" y="3200400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0.5sd (4.99%)</a:t>
            </a:r>
          </a:p>
        </p:txBody>
      </p:sp>
      <p:sp>
        <p:nvSpPr>
          <p:cNvPr id="34835" name="TextBox 24"/>
          <p:cNvSpPr txBox="1">
            <a:spLocks noChangeArrowheads="1"/>
          </p:cNvSpPr>
          <p:nvPr/>
        </p:nvSpPr>
        <p:spPr bwMode="auto">
          <a:xfrm>
            <a:off x="2895600" y="5345113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Compression level</a:t>
            </a: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533400" y="6019800"/>
            <a:ext cx="80772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n-lt"/>
              </a:rPr>
              <a:t>Compression is robust across species</a:t>
            </a:r>
          </a:p>
        </p:txBody>
      </p:sp>
    </p:spTree>
    <p:extLst>
      <p:ext uri="{BB962C8B-B14F-4D97-AF65-F5344CB8AC3E}">
        <p14:creationId xmlns:p14="http://schemas.microsoft.com/office/powerpoint/2010/main" val="55419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258888"/>
            <a:ext cx="6477000" cy="455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SA, </a:t>
            </a:r>
            <a:r>
              <a:rPr lang="en-US" dirty="0" smtClean="0">
                <a:solidFill>
                  <a:schemeClr val="tx1"/>
                </a:solidFill>
              </a:rPr>
              <a:t>GC, PCA </a:t>
            </a:r>
            <a:r>
              <a:rPr lang="en-US" dirty="0">
                <a:solidFill>
                  <a:schemeClr val="tx1"/>
                </a:solidFill>
              </a:rPr>
              <a:t>and QTDT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600700"/>
            <a:ext cx="3276600" cy="458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Henderson’s MLM</a:t>
            </a:r>
          </a:p>
        </p:txBody>
      </p:sp>
      <p:sp>
        <p:nvSpPr>
          <p:cNvPr id="28676" name="TextBox 21"/>
          <p:cNvSpPr txBox="1">
            <a:spLocks noChangeArrowheads="1"/>
          </p:cNvSpPr>
          <p:nvPr/>
        </p:nvSpPr>
        <p:spPr bwMode="auto">
          <a:xfrm>
            <a:off x="914400" y="12573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GLM </a:t>
            </a:r>
          </a:p>
          <a:p>
            <a:pPr algn="ctr"/>
            <a:r>
              <a:rPr lang="en-US"/>
              <a:t>(1 group)</a:t>
            </a:r>
          </a:p>
        </p:txBody>
      </p:sp>
      <p:sp>
        <p:nvSpPr>
          <p:cNvPr id="28677" name="TextBox 22"/>
          <p:cNvSpPr txBox="1">
            <a:spLocks noChangeArrowheads="1"/>
          </p:cNvSpPr>
          <p:nvPr/>
        </p:nvSpPr>
        <p:spPr bwMode="auto">
          <a:xfrm>
            <a:off x="762000" y="54483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Full MLM</a:t>
            </a:r>
          </a:p>
          <a:p>
            <a:pPr algn="ctr"/>
            <a:r>
              <a:rPr lang="en-US"/>
              <a:t>(n groups)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2133600" y="1257300"/>
            <a:ext cx="6477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122"/>
          <p:cNvSpPr txBox="1">
            <a:spLocks noChangeArrowheads="1"/>
          </p:cNvSpPr>
          <p:nvPr/>
        </p:nvSpPr>
        <p:spPr bwMode="auto">
          <a:xfrm>
            <a:off x="2133600" y="60594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Pedigree</a:t>
            </a:r>
          </a:p>
          <a:p>
            <a:pPr algn="ctr"/>
            <a:r>
              <a:rPr lang="en-US"/>
              <a:t>based kinship</a:t>
            </a:r>
          </a:p>
        </p:txBody>
      </p:sp>
      <p:sp>
        <p:nvSpPr>
          <p:cNvPr id="28680" name="TextBox 124"/>
          <p:cNvSpPr txBox="1">
            <a:spLocks noChangeArrowheads="1"/>
          </p:cNvSpPr>
          <p:nvPr/>
        </p:nvSpPr>
        <p:spPr bwMode="auto">
          <a:xfrm>
            <a:off x="5486400" y="60594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Marker</a:t>
            </a:r>
          </a:p>
          <a:p>
            <a:pPr algn="ctr"/>
            <a:r>
              <a:rPr lang="en-US"/>
              <a:t>based kinship</a:t>
            </a:r>
          </a:p>
        </p:txBody>
      </p:sp>
      <p:cxnSp>
        <p:nvCxnSpPr>
          <p:cNvPr id="11" name="Straight Connector 10"/>
          <p:cNvCxnSpPr>
            <a:stCxn id="28676" idx="2"/>
          </p:cNvCxnSpPr>
          <p:nvPr/>
        </p:nvCxnSpPr>
        <p:spPr>
          <a:xfrm rot="5400000">
            <a:off x="-192088" y="3619501"/>
            <a:ext cx="3470275" cy="38100"/>
          </a:xfrm>
          <a:prstGeom prst="line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129"/>
          <p:cNvSpPr txBox="1">
            <a:spLocks noChangeArrowheads="1"/>
          </p:cNvSpPr>
          <p:nvPr/>
        </p:nvSpPr>
        <p:spPr bwMode="auto">
          <a:xfrm rot="-5400000">
            <a:off x="-538956" y="3472656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Compressed MLM (s groups)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0" y="3390900"/>
            <a:ext cx="32766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         Sire model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266699" y="3659187"/>
            <a:ext cx="480060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129"/>
          <p:cNvSpPr txBox="1">
            <a:spLocks noChangeArrowheads="1"/>
          </p:cNvSpPr>
          <p:nvPr/>
        </p:nvSpPr>
        <p:spPr bwMode="auto">
          <a:xfrm rot="-5400000">
            <a:off x="119857" y="3586956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 ≥ s ≥ 1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2133600" y="1712913"/>
            <a:ext cx="6477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10200" y="5600700"/>
            <a:ext cx="3200400" cy="458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Unified MLM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2133600" y="5600700"/>
            <a:ext cx="6477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133600" y="6059488"/>
            <a:ext cx="6477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209507" y="3658394"/>
            <a:ext cx="4800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240088" y="3886200"/>
            <a:ext cx="43418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419600" y="3162300"/>
            <a:ext cx="19812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Compressed MLM</a:t>
            </a: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rot="16200000" flipV="1">
            <a:off x="4383882" y="2969418"/>
            <a:ext cx="285750" cy="366713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3"/>
          </p:cNvCxnSpPr>
          <p:nvPr/>
        </p:nvCxnSpPr>
        <p:spPr>
          <a:xfrm rot="5400000">
            <a:off x="4345782" y="3940968"/>
            <a:ext cx="361950" cy="366713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</p:cNvCxnSpPr>
          <p:nvPr/>
        </p:nvCxnSpPr>
        <p:spPr>
          <a:xfrm>
            <a:off x="6400800" y="3619500"/>
            <a:ext cx="457200" cy="1588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Compressed MLM is more general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1717638" y="817501"/>
            <a:ext cx="6705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smtClean="0">
                <a:latin typeface="Times New Roman" charset="0"/>
                <a:cs typeface="Times New Roman" charset="0"/>
              </a:rPr>
              <a:t>Zhang et al., Nature Genetics, 2010</a:t>
            </a:r>
            <a:endParaRPr lang="en-US" sz="20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95"/>
    </mc:Choice>
    <mc:Fallback xmlns="">
      <p:transition xmlns:p14="http://schemas.microsoft.com/office/powerpoint/2010/main" spd="slow" advTm="11719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7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1" y="2686198"/>
            <a:ext cx="2857796" cy="246229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589374" y="2096386"/>
            <a:ext cx="1965251" cy="4235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smtClean="0">
                <a:solidFill>
                  <a:srgbClr val="FF0000"/>
                </a:solidFill>
                <a:latin typeface="+mn-lt"/>
              </a:rPr>
              <a:t>ZZLab.Net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0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135061"/>
              </p:ext>
            </p:extLst>
          </p:nvPr>
        </p:nvGraphicFramePr>
        <p:xfrm>
          <a:off x="871538" y="2674938"/>
          <a:ext cx="7408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1852216"/>
                <a:gridCol w="1852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PCA.total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group.from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group.to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GAPIT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GAPIT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232" y="2783543"/>
            <a:ext cx="86655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setwd</a:t>
            </a:r>
            <a:r>
              <a:rPr lang="en-US" dirty="0"/>
              <a:t>("~/Desktop/temp")</a:t>
            </a:r>
          </a:p>
          <a:p>
            <a:r>
              <a:rPr lang="en-US" dirty="0" err="1"/>
              <a:t>myGAPIT</a:t>
            </a:r>
            <a:r>
              <a:rPr lang="en-US" dirty="0"/>
              <a:t>=GAPIT(</a:t>
            </a:r>
          </a:p>
          <a:p>
            <a:r>
              <a:rPr lang="en-US" dirty="0"/>
              <a:t>  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  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  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PCA.total</a:t>
            </a:r>
            <a:r>
              <a:rPr lang="en-US" dirty="0"/>
              <a:t>=0,</a:t>
            </a:r>
          </a:p>
          <a:p>
            <a:r>
              <a:rPr lang="en-US" dirty="0"/>
              <a:t>  </a:t>
            </a:r>
            <a:r>
              <a:rPr lang="en-US" dirty="0" err="1"/>
              <a:t>group.from</a:t>
            </a:r>
            <a:r>
              <a:rPr lang="en-US" dirty="0"/>
              <a:t> = 1,</a:t>
            </a:r>
          </a:p>
          <a:p>
            <a:r>
              <a:rPr lang="en-US" dirty="0"/>
              <a:t>  </a:t>
            </a:r>
            <a:r>
              <a:rPr lang="en-US" dirty="0" err="1"/>
              <a:t>group.to</a:t>
            </a:r>
            <a:r>
              <a:rPr lang="en-US" dirty="0"/>
              <a:t> = 1,</a:t>
            </a:r>
          </a:p>
          <a:p>
            <a:r>
              <a:rPr lang="en-US" dirty="0"/>
              <a:t>  </a:t>
            </a:r>
            <a:r>
              <a:rPr lang="en-US" dirty="0" err="1"/>
              <a:t>group.by</a:t>
            </a:r>
            <a:r>
              <a:rPr lang="en-US" dirty="0"/>
              <a:t> = 10,</a:t>
            </a:r>
          </a:p>
          <a:p>
            <a:r>
              <a:rPr lang="en-US" dirty="0"/>
              <a:t>  #</a:t>
            </a:r>
            <a:r>
              <a:rPr lang="en-US" dirty="0" err="1"/>
              <a:t>sangwich.top</a:t>
            </a:r>
            <a:r>
              <a:rPr lang="en-US" dirty="0"/>
              <a:t>="MLM", #options are GLM,MLM,CMLM, </a:t>
            </a:r>
            <a:r>
              <a:rPr lang="en-US" dirty="0" err="1"/>
              <a:t>FaST</a:t>
            </a:r>
            <a:r>
              <a:rPr lang="en-US" dirty="0"/>
              <a:t> and SUPER </a:t>
            </a:r>
          </a:p>
          <a:p>
            <a:r>
              <a:rPr lang="en-US" dirty="0"/>
              <a:t>  #</a:t>
            </a:r>
            <a:r>
              <a:rPr lang="en-US" dirty="0" err="1"/>
              <a:t>sangwich.bottom</a:t>
            </a:r>
            <a:r>
              <a:rPr lang="en-US" dirty="0"/>
              <a:t>="SUPER", #options are GLM,MLM,CMLM, </a:t>
            </a:r>
            <a:r>
              <a:rPr lang="en-US" dirty="0" err="1"/>
              <a:t>FaST</a:t>
            </a:r>
            <a:r>
              <a:rPr lang="en-US" dirty="0"/>
              <a:t> and SUPER </a:t>
            </a:r>
          </a:p>
          <a:p>
            <a:r>
              <a:rPr lang="en-US" dirty="0"/>
              <a:t>  memo="</a:t>
            </a:r>
            <a:r>
              <a:rPr lang="en-US" dirty="0" err="1"/>
              <a:t>ttest</a:t>
            </a:r>
            <a:r>
              <a:rPr lang="en-US" dirty="0"/>
              <a:t>")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38"/>
            <a:ext cx="9144000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079" y="2675467"/>
            <a:ext cx="8559209" cy="3450696"/>
          </a:xfrm>
        </p:spPr>
        <p:txBody>
          <a:bodyPr/>
          <a:lstStyle/>
          <a:p>
            <a:r>
              <a:rPr lang="en-US" dirty="0" smtClean="0"/>
              <a:t>Power: Proportion of QTNs identified</a:t>
            </a:r>
          </a:p>
          <a:p>
            <a:r>
              <a:rPr lang="en-US" dirty="0" smtClean="0"/>
              <a:t>Type I error: empirical null distribution of non QTN SNPs</a:t>
            </a:r>
          </a:p>
          <a:p>
            <a:r>
              <a:rPr lang="en-US" dirty="0" smtClean="0"/>
              <a:t>FDR: Proportion of false positives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Power, type I error and FDR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10Kb is really good, 100Kb is OK</a:t>
            </a:r>
          </a:p>
          <a:p>
            <a:r>
              <a:rPr lang="en-US" dirty="0" smtClean="0"/>
              <a:t>Bins with QTNs for power</a:t>
            </a:r>
          </a:p>
          <a:p>
            <a:r>
              <a:rPr lang="en-US" dirty="0" smtClean="0"/>
              <a:t>Bins without QTNs for type I error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err="1" smtClean="0"/>
              <a:t>GAPIT.FDR.TypeI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527300"/>
            <a:ext cx="840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myStat</a:t>
            </a:r>
            <a:r>
              <a:rPr lang="en-US" sz="2400" dirty="0"/>
              <a:t>=</a:t>
            </a:r>
            <a:r>
              <a:rPr lang="en-US" sz="2400" dirty="0" err="1"/>
              <a:t>GAPIT.FDR.TypeI</a:t>
            </a:r>
            <a:r>
              <a:rPr lang="en-US" sz="2400" dirty="0"/>
              <a:t>(</a:t>
            </a:r>
          </a:p>
          <a:p>
            <a:r>
              <a:rPr lang="en-US" sz="2400" dirty="0"/>
              <a:t>  WS=c(1e0,1e3,1e4,1e5),</a:t>
            </a:r>
          </a:p>
          <a:p>
            <a:r>
              <a:rPr lang="en-US" sz="2400" dirty="0"/>
              <a:t>  GM=</a:t>
            </a:r>
            <a:r>
              <a:rPr lang="en-US" sz="2400" dirty="0" err="1"/>
              <a:t>myGM</a:t>
            </a:r>
            <a:r>
              <a:rPr lang="en-US" sz="2400" dirty="0"/>
              <a:t>,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seqQTN</a:t>
            </a:r>
            <a:r>
              <a:rPr lang="en-US" sz="2400" dirty="0"/>
              <a:t>=</a:t>
            </a:r>
            <a:r>
              <a:rPr lang="en-US" sz="2400" dirty="0" err="1"/>
              <a:t>mySim$QTN.position</a:t>
            </a:r>
            <a:r>
              <a:rPr lang="en-US" sz="2400" dirty="0"/>
              <a:t>,</a:t>
            </a:r>
          </a:p>
          <a:p>
            <a:r>
              <a:rPr lang="en-US" sz="2400" dirty="0"/>
              <a:t>  GWAS=</a:t>
            </a:r>
            <a:r>
              <a:rPr lang="en-US" sz="2400" dirty="0" err="1"/>
              <a:t>myGAPIT$GWAS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str</a:t>
            </a:r>
            <a:r>
              <a:rPr lang="en-US" sz="2400" dirty="0" smtClean="0"/>
              <a:t>(</a:t>
            </a:r>
            <a:r>
              <a:rPr lang="en-US" sz="2400" dirty="0" err="1" smtClean="0"/>
              <a:t>myStat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32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Complex traits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onstantia" charset="0"/>
              </a:rPr>
              <a:t>Controlled by multiple genes</a:t>
            </a:r>
          </a:p>
          <a:p>
            <a:r>
              <a:rPr lang="en-US" dirty="0">
                <a:latin typeface="Constantia" charset="0"/>
              </a:rPr>
              <a:t>Influenced by environment</a:t>
            </a:r>
          </a:p>
          <a:p>
            <a:r>
              <a:rPr lang="en-US" dirty="0">
                <a:latin typeface="Constantia" charset="0"/>
              </a:rPr>
              <a:t>Also known as quantitative traits</a:t>
            </a:r>
          </a:p>
          <a:p>
            <a:r>
              <a:rPr lang="en-US" dirty="0">
                <a:latin typeface="Constantia" charset="0"/>
              </a:rPr>
              <a:t>Most traits are continuous, e.g. yield and height,</a:t>
            </a:r>
          </a:p>
          <a:p>
            <a:r>
              <a:rPr lang="en-US" dirty="0">
                <a:latin typeface="Constantia" charset="0"/>
              </a:rPr>
              <a:t>Some are categorical, e.g. node number, score of disease resistance</a:t>
            </a:r>
          </a:p>
          <a:p>
            <a:r>
              <a:rPr lang="en-US" dirty="0">
                <a:latin typeface="Constantia" charset="0"/>
              </a:rPr>
              <a:t>Some binary traits are still quantitative traits, e.g. diabetes</a:t>
            </a:r>
          </a:p>
          <a:p>
            <a:r>
              <a:rPr lang="en-US" dirty="0">
                <a:latin typeface="Constantia" charset="0"/>
              </a:rPr>
              <a:t>Economically important</a:t>
            </a:r>
          </a:p>
        </p:txBody>
      </p:sp>
    </p:spTree>
    <p:extLst>
      <p:ext uri="{BB962C8B-B14F-4D97-AF65-F5344CB8AC3E}">
        <p14:creationId xmlns:p14="http://schemas.microsoft.com/office/powerpoint/2010/main" val="42079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46717"/>
            <a:ext cx="857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Curve (AUC)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1675721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par(</a:t>
            </a:r>
            <a:r>
              <a:rPr lang="pl-PL" sz="2000" dirty="0" err="1"/>
              <a:t>mfrow</a:t>
            </a:r>
            <a:r>
              <a:rPr lang="pl-PL" sz="2000" dirty="0"/>
              <a:t>=c(1,2),mar = c</a:t>
            </a:r>
            <a:r>
              <a:rPr lang="pl-PL" sz="2000" dirty="0" smtClean="0"/>
              <a:t>(5,2,5,2</a:t>
            </a:r>
            <a:r>
              <a:rPr lang="pl-PL" sz="2000" dirty="0"/>
              <a:t>))</a:t>
            </a:r>
          </a:p>
          <a:p>
            <a:r>
              <a:rPr lang="en-US" sz="2000" dirty="0" smtClean="0"/>
              <a:t>plot(</a:t>
            </a:r>
            <a:r>
              <a:rPr lang="en-US" sz="2000" dirty="0" err="1" smtClean="0"/>
              <a:t>myStat$FDR</a:t>
            </a:r>
            <a:r>
              <a:rPr lang="en-US" sz="2000" dirty="0" smtClean="0"/>
              <a:t>[,1],</a:t>
            </a:r>
            <a:r>
              <a:rPr lang="en-US" sz="2000" dirty="0" err="1" smtClean="0"/>
              <a:t>myStat$Power,type</a:t>
            </a:r>
            <a:r>
              <a:rPr lang="en-US" sz="2000" dirty="0" smtClean="0"/>
              <a:t>="b")</a:t>
            </a:r>
          </a:p>
          <a:p>
            <a:r>
              <a:rPr lang="en-US" sz="2000" dirty="0" smtClean="0"/>
              <a:t>plot(</a:t>
            </a:r>
            <a:r>
              <a:rPr lang="en-US" sz="2000" dirty="0" err="1" smtClean="0"/>
              <a:t>myStat$TypeI</a:t>
            </a:r>
            <a:r>
              <a:rPr lang="en-US" sz="2000" dirty="0" smtClean="0"/>
              <a:t>[,</a:t>
            </a:r>
            <a:r>
              <a:rPr lang="en-US" sz="2000" dirty="0"/>
              <a:t>1],</a:t>
            </a:r>
            <a:r>
              <a:rPr lang="en-US" sz="2000" dirty="0" err="1"/>
              <a:t>myStat$Power,type</a:t>
            </a:r>
            <a:r>
              <a:rPr lang="en-US" sz="2000" dirty="0"/>
              <a:t>="b</a:t>
            </a:r>
            <a:r>
              <a:rPr lang="en-US" sz="2000" dirty="0" smtClean="0"/>
              <a:t>")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2691384"/>
            <a:ext cx="5854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1410303"/>
            <a:ext cx="8910320" cy="535531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nrep</a:t>
            </a:r>
            <a:r>
              <a:rPr lang="en-US" dirty="0" smtClean="0"/>
              <a:t>=5</a:t>
            </a:r>
            <a:endParaRPr lang="en-US" dirty="0"/>
          </a:p>
          <a:p>
            <a:r>
              <a:rPr lang="is-IS" dirty="0"/>
              <a:t>set.seed(99164)</a:t>
            </a:r>
          </a:p>
          <a:p>
            <a:r>
              <a:rPr lang="en-US" dirty="0" err="1"/>
              <a:t>statRep</a:t>
            </a:r>
            <a:r>
              <a:rPr lang="en-US" dirty="0"/>
              <a:t>=replicate(</a:t>
            </a:r>
            <a:r>
              <a:rPr lang="en-US" dirty="0" err="1"/>
              <a:t>nrep</a:t>
            </a:r>
            <a:r>
              <a:rPr lang="en-US" dirty="0"/>
              <a:t>,{</a:t>
            </a:r>
          </a:p>
          <a:p>
            <a:r>
              <a:rPr lang="en-US" dirty="0"/>
              <a:t>  </a:t>
            </a:r>
            <a:r>
              <a:rPr lang="en-US" dirty="0" err="1"/>
              <a:t>mySim</a:t>
            </a:r>
            <a:r>
              <a:rPr lang="en-US" dirty="0"/>
              <a:t>=</a:t>
            </a:r>
            <a:r>
              <a:rPr lang="en-US" dirty="0" err="1"/>
              <a:t>GAPIT.Phenotype.Simulation</a:t>
            </a:r>
            <a:r>
              <a:rPr lang="en-US" dirty="0"/>
              <a:t>(GD=</a:t>
            </a:r>
            <a:r>
              <a:rPr lang="en-US" dirty="0" err="1"/>
              <a:t>GD.candidate,GM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[index1to5,],h2=.5,NQTN=10,QTNDist="norm")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myGAPIT</a:t>
            </a:r>
            <a:r>
              <a:rPr lang="en-US" sz="1200" dirty="0"/>
              <a:t>=GAPIT(</a:t>
            </a:r>
          </a:p>
          <a:p>
            <a:r>
              <a:rPr lang="en-US" sz="1200" dirty="0"/>
              <a:t>    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de-DE" sz="1200" dirty="0"/>
              <a:t>    GD=</a:t>
            </a:r>
            <a:r>
              <a:rPr lang="de-DE" sz="1200" dirty="0" err="1"/>
              <a:t>myGD</a:t>
            </a:r>
            <a:r>
              <a:rPr lang="de-DE" sz="1200" dirty="0"/>
              <a:t>,</a:t>
            </a:r>
          </a:p>
          <a:p>
            <a:r>
              <a:rPr lang="de-DE" sz="1200" dirty="0"/>
              <a:t>    GM=</a:t>
            </a:r>
            <a:r>
              <a:rPr lang="de-DE" sz="1200" dirty="0" err="1"/>
              <a:t>myGM</a:t>
            </a:r>
            <a:r>
              <a:rPr lang="de-DE" sz="1200" dirty="0"/>
              <a:t>,</a:t>
            </a:r>
          </a:p>
          <a:p>
            <a:r>
              <a:rPr lang="de-DE" sz="1200" dirty="0"/>
              <a:t>    </a:t>
            </a:r>
            <a:r>
              <a:rPr lang="de-DE" sz="1200" dirty="0" err="1"/>
              <a:t>QTN.position</a:t>
            </a:r>
            <a:r>
              <a:rPr lang="de-DE" sz="1200" dirty="0"/>
              <a:t>=</a:t>
            </a:r>
            <a:r>
              <a:rPr lang="de-DE" sz="1200" dirty="0" err="1"/>
              <a:t>mySim$QTN.position</a:t>
            </a:r>
            <a:r>
              <a:rPr lang="de-DE" sz="1200" dirty="0"/>
              <a:t>,</a:t>
            </a:r>
          </a:p>
          <a:p>
            <a:r>
              <a:rPr lang="ro-RO" sz="1200" dirty="0"/>
              <a:t>    </a:t>
            </a:r>
            <a:r>
              <a:rPr lang="ro-RO" sz="1200" dirty="0" err="1"/>
              <a:t>PCA.total</a:t>
            </a:r>
            <a:r>
              <a:rPr lang="ro-RO" sz="1200" dirty="0"/>
              <a:t>=0,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group.from</a:t>
            </a:r>
            <a:r>
              <a:rPr lang="en-US" sz="1200" dirty="0"/>
              <a:t> = 1,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group.to</a:t>
            </a:r>
            <a:r>
              <a:rPr lang="en-US" sz="1200" dirty="0"/>
              <a:t> = 1,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group.by</a:t>
            </a:r>
            <a:r>
              <a:rPr lang="en-US" sz="1200" dirty="0"/>
              <a:t> = 10,</a:t>
            </a:r>
          </a:p>
          <a:p>
            <a:r>
              <a:rPr lang="en-US" sz="1200" dirty="0"/>
              <a:t>    #</a:t>
            </a:r>
            <a:r>
              <a:rPr lang="en-US" sz="1200" dirty="0" err="1"/>
              <a:t>sangwich.top</a:t>
            </a:r>
            <a:r>
              <a:rPr lang="en-US" sz="1200" dirty="0"/>
              <a:t>="MLM", #options are GLM,MLM,CMLM, </a:t>
            </a:r>
            <a:r>
              <a:rPr lang="en-US" sz="1200" dirty="0" err="1"/>
              <a:t>FaST</a:t>
            </a:r>
            <a:r>
              <a:rPr lang="en-US" sz="1200" dirty="0"/>
              <a:t> and SUPER </a:t>
            </a:r>
          </a:p>
          <a:p>
            <a:r>
              <a:rPr lang="en-US" sz="1200" dirty="0"/>
              <a:t>    #</a:t>
            </a:r>
            <a:r>
              <a:rPr lang="en-US" sz="1200" dirty="0" err="1"/>
              <a:t>sangwich.bottom</a:t>
            </a:r>
            <a:r>
              <a:rPr lang="en-US" sz="1200" dirty="0"/>
              <a:t>="SUPER", #options are GLM,MLM,CMLM, </a:t>
            </a:r>
            <a:r>
              <a:rPr lang="en-US" sz="1200" dirty="0" err="1"/>
              <a:t>FaST</a:t>
            </a:r>
            <a:r>
              <a:rPr lang="en-US" sz="1200" dirty="0"/>
              <a:t> and SUPER </a:t>
            </a:r>
          </a:p>
          <a:p>
            <a:r>
              <a:rPr lang="en-US" sz="1200" dirty="0"/>
              <a:t>    </a:t>
            </a:r>
            <a:r>
              <a:rPr lang="en-US" dirty="0" err="1"/>
              <a:t>file.output</a:t>
            </a:r>
            <a:r>
              <a:rPr lang="en-US" dirty="0"/>
              <a:t> = F,</a:t>
            </a:r>
          </a:p>
          <a:p>
            <a:r>
              <a:rPr lang="hu-HU" sz="1200" dirty="0"/>
              <a:t>    </a:t>
            </a:r>
            <a:r>
              <a:rPr lang="hu-HU" sz="1200" dirty="0" err="1"/>
              <a:t>memo</a:t>
            </a:r>
            <a:r>
              <a:rPr lang="hu-HU" sz="1200" dirty="0"/>
              <a:t>="</a:t>
            </a:r>
            <a:r>
              <a:rPr lang="hu-HU" sz="1200" dirty="0" err="1"/>
              <a:t>ttest</a:t>
            </a:r>
            <a:r>
              <a:rPr lang="hu-HU" sz="1200" dirty="0"/>
              <a:t>")  </a:t>
            </a:r>
          </a:p>
          <a:p>
            <a:r>
              <a:rPr lang="en-US" dirty="0"/>
              <a:t>  </a:t>
            </a:r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myGAPIT$GWAS</a:t>
            </a:r>
            <a:r>
              <a:rPr lang="en-US" dirty="0"/>
              <a:t>)</a:t>
            </a:r>
          </a:p>
          <a:p>
            <a:r>
              <a:rPr lang="is-IS" dirty="0"/>
              <a:t>  })</a:t>
            </a:r>
          </a:p>
        </p:txBody>
      </p:sp>
    </p:spTree>
    <p:extLst>
      <p:ext uri="{BB962C8B-B14F-4D97-AF65-F5344CB8AC3E}">
        <p14:creationId xmlns:p14="http://schemas.microsoft.com/office/powerpoint/2010/main" val="12762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547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str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statRep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314552"/>
            <a:ext cx="7702550" cy="545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0" y="5218772"/>
            <a:ext cx="7915275" cy="155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over replicates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1962180"/>
            <a:ext cx="8910320" cy="224676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power=</a:t>
            </a:r>
            <a:r>
              <a:rPr lang="en-US" sz="2000" dirty="0" err="1"/>
              <a:t>statRep</a:t>
            </a:r>
            <a:r>
              <a:rPr lang="en-US" sz="2000" dirty="0"/>
              <a:t>[[2</a:t>
            </a:r>
            <a:r>
              <a:rPr lang="en-US" sz="2000" dirty="0" smtClean="0"/>
              <a:t>]]</a:t>
            </a:r>
          </a:p>
          <a:p>
            <a:endParaRPr lang="en-US" sz="2000" dirty="0" smtClean="0"/>
          </a:p>
          <a:p>
            <a:r>
              <a:rPr lang="en-US" sz="2000" dirty="0" smtClean="0"/>
              <a:t>#FDR</a:t>
            </a:r>
            <a:endParaRPr lang="en-US" sz="2000" dirty="0"/>
          </a:p>
          <a:p>
            <a:r>
              <a:rPr lang="en-US" sz="2000" dirty="0" err="1"/>
              <a:t>s.fdr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(3,length(</a:t>
            </a:r>
            <a:r>
              <a:rPr lang="en-US" sz="2000" dirty="0" err="1"/>
              <a:t>statRep</a:t>
            </a:r>
            <a:r>
              <a:rPr lang="en-US" sz="2000" dirty="0"/>
              <a:t>),7)</a:t>
            </a:r>
          </a:p>
          <a:p>
            <a:r>
              <a:rPr lang="en-US" sz="2000" dirty="0" err="1"/>
              <a:t>fdr</a:t>
            </a:r>
            <a:r>
              <a:rPr lang="en-US" sz="2000" dirty="0"/>
              <a:t>=</a:t>
            </a:r>
            <a:r>
              <a:rPr lang="en-US" sz="2000" dirty="0" err="1"/>
              <a:t>statRep</a:t>
            </a:r>
            <a:r>
              <a:rPr lang="en-US" sz="2000" dirty="0"/>
              <a:t>[</a:t>
            </a:r>
            <a:r>
              <a:rPr lang="en-US" sz="2000" dirty="0" err="1"/>
              <a:t>s.fdr</a:t>
            </a:r>
            <a:r>
              <a:rPr lang="en-US" sz="2000" dirty="0"/>
              <a:t>]</a:t>
            </a:r>
          </a:p>
          <a:p>
            <a:r>
              <a:rPr lang="en-US" sz="2000" dirty="0" err="1"/>
              <a:t>fdr.mean</a:t>
            </a:r>
            <a:r>
              <a:rPr lang="en-US" sz="2000" dirty="0"/>
              <a:t>=Reduce ("+", </a:t>
            </a:r>
            <a:r>
              <a:rPr lang="en-US" sz="2000" dirty="0" err="1"/>
              <a:t>fdr</a:t>
            </a:r>
            <a:r>
              <a:rPr lang="en-US" sz="2000" dirty="0"/>
              <a:t>) / length(</a:t>
            </a:r>
            <a:r>
              <a:rPr lang="en-US" sz="2000" dirty="0" err="1"/>
              <a:t>fdr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28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power vs. FDR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16312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theColor</a:t>
            </a:r>
            <a:r>
              <a:rPr lang="en-US" sz="2000" dirty="0"/>
              <a:t>=rainbow(4)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fdr.mean</a:t>
            </a:r>
            <a:r>
              <a:rPr lang="en-US" sz="2000" dirty="0"/>
              <a:t>[,1],power , type="b", col=</a:t>
            </a:r>
            <a:r>
              <a:rPr lang="en-US" sz="2000" dirty="0" err="1"/>
              <a:t>theColor</a:t>
            </a:r>
            <a:r>
              <a:rPr lang="en-US" sz="2000" dirty="0"/>
              <a:t> [1],</a:t>
            </a:r>
            <a:r>
              <a:rPr lang="en-US" sz="2000" dirty="0" err="1"/>
              <a:t>xlim</a:t>
            </a:r>
            <a:r>
              <a:rPr lang="en-US" sz="2000" dirty="0"/>
              <a:t>=c(0,1))</a:t>
            </a:r>
          </a:p>
          <a:p>
            <a:r>
              <a:rPr lang="en-US" sz="2000" dirty="0"/>
              <a:t>for(</a:t>
            </a:r>
            <a:r>
              <a:rPr lang="en-US" sz="2000" dirty="0" err="1"/>
              <a:t>i</a:t>
            </a:r>
            <a:r>
              <a:rPr lang="en-US" sz="2000" dirty="0"/>
              <a:t> in 2:ncol(</a:t>
            </a:r>
            <a:r>
              <a:rPr lang="en-US" sz="2000" dirty="0" err="1"/>
              <a:t>fdr.mean</a:t>
            </a:r>
            <a:r>
              <a:rPr lang="en-US" sz="2000" dirty="0"/>
              <a:t>)){</a:t>
            </a:r>
          </a:p>
          <a:p>
            <a:r>
              <a:rPr lang="en-US" sz="2000" dirty="0"/>
              <a:t>  lines(</a:t>
            </a:r>
            <a:r>
              <a:rPr lang="en-US" sz="2000" dirty="0" err="1"/>
              <a:t>fdr.mean</a:t>
            </a:r>
            <a:r>
              <a:rPr lang="en-US" sz="2000" dirty="0"/>
              <a:t>[,</a:t>
            </a:r>
            <a:r>
              <a:rPr lang="en-US" sz="2000" dirty="0" err="1"/>
              <a:t>i</a:t>
            </a:r>
            <a:r>
              <a:rPr lang="en-US" sz="2000" dirty="0"/>
              <a:t>], power , type="b", col= </a:t>
            </a:r>
            <a:r>
              <a:rPr lang="en-US" sz="2000" dirty="0" err="1"/>
              <a:t>theColor</a:t>
            </a:r>
            <a:r>
              <a:rPr lang="en-US" sz="2000" dirty="0"/>
              <a:t> [</a:t>
            </a:r>
            <a:r>
              <a:rPr lang="en-US" sz="2000" dirty="0" err="1"/>
              <a:t>i</a:t>
            </a:r>
            <a:r>
              <a:rPr lang="en-US" sz="2000" dirty="0"/>
              <a:t>])</a:t>
            </a:r>
          </a:p>
          <a:p>
            <a:r>
              <a:rPr lang="en-US" sz="2000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2844800"/>
            <a:ext cx="62611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methods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91" y="1371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Methods: t, GLM, MLM, CMLM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Sample size</a:t>
            </a:r>
          </a:p>
          <a:p>
            <a:r>
              <a:rPr lang="is-IS" dirty="0" smtClean="0"/>
              <a:t>Populations: Association, RILs...</a:t>
            </a:r>
          </a:p>
          <a:p>
            <a:r>
              <a:rPr lang="is-IS" dirty="0" smtClean="0"/>
              <a:t>Marker sensity</a:t>
            </a:r>
          </a:p>
          <a:p>
            <a:r>
              <a:rPr lang="is-IS" dirty="0" smtClean="0"/>
              <a:t>Heritability</a:t>
            </a:r>
          </a:p>
          <a:p>
            <a:r>
              <a:rPr lang="is-IS" dirty="0" smtClean="0"/>
              <a:t>Number of genes</a:t>
            </a:r>
          </a:p>
          <a:p>
            <a:r>
              <a:rPr lang="is-IS" dirty="0" smtClean="0"/>
              <a:t>Major genes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Dissecting phenotype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Y= G + E + </a:t>
            </a:r>
            <a:r>
              <a:rPr lang="en-US" dirty="0" err="1" smtClean="0">
                <a:latin typeface="Constantia" charset="0"/>
              </a:rPr>
              <a:t>GxE</a:t>
            </a:r>
            <a:r>
              <a:rPr lang="en-US" dirty="0" smtClean="0">
                <a:latin typeface="Constantia" charset="0"/>
              </a:rPr>
              <a:t> + Residual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G = Additive + Dominance + </a:t>
            </a:r>
            <a:r>
              <a:rPr lang="en-US" dirty="0" smtClean="0">
                <a:latin typeface="Constantia" charset="0"/>
              </a:rPr>
              <a:t>Epistasis</a:t>
            </a:r>
          </a:p>
          <a:p>
            <a:r>
              <a:rPr lang="en-US" dirty="0" smtClean="0">
                <a:latin typeface="Constantia" charset="0"/>
              </a:rPr>
              <a:t>E: Environment, e.g. year and location</a:t>
            </a:r>
            <a:endParaRPr lang="en-US" dirty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Residual: e.g. measurement error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Distribution of QTN effect</a:t>
            </a:r>
          </a:p>
        </p:txBody>
      </p:sp>
      <p:pic>
        <p:nvPicPr>
          <p:cNvPr id="2" name="Picture 1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7518" b="7029"/>
          <a:stretch/>
        </p:blipFill>
        <p:spPr>
          <a:xfrm>
            <a:off x="127968" y="2809607"/>
            <a:ext cx="3959243" cy="2991959"/>
          </a:xfrm>
          <a:prstGeom prst="rect">
            <a:avLst/>
          </a:prstGeom>
        </p:spPr>
      </p:pic>
      <p:pic>
        <p:nvPicPr>
          <p:cNvPr id="3" name="Picture 2" descr="GeometricDistribution_8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42" y="2809607"/>
            <a:ext cx="4572000" cy="282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68" y="5896777"/>
            <a:ext cx="39592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Normal distribution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16442" y="5896777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Geometry distribution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51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Theoretical 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The probability distribution of the number X of Bernoulli trials needed to get one success</a:t>
            </a:r>
          </a:p>
          <a:p>
            <a:r>
              <a:rPr lang="en-US" dirty="0" err="1">
                <a:latin typeface="Constantia" charset="0"/>
              </a:rPr>
              <a:t>Prob</a:t>
            </a:r>
            <a:r>
              <a:rPr lang="en-US" dirty="0">
                <a:latin typeface="Constantia" charset="0"/>
              </a:rPr>
              <a:t> (X=k)=(1-p)</a:t>
            </a:r>
            <a:r>
              <a:rPr lang="en-US" baseline="30000" dirty="0">
                <a:latin typeface="Constantia" charset="0"/>
              </a:rPr>
              <a:t>k-1 </a:t>
            </a:r>
            <a:r>
              <a:rPr lang="en-US" dirty="0">
                <a:latin typeface="Constantia" charset="0"/>
              </a:rPr>
              <a:t>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8"/>
          <a:stretch/>
        </p:blipFill>
        <p:spPr bwMode="auto">
          <a:xfrm>
            <a:off x="2518633" y="2949521"/>
            <a:ext cx="42752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53988" y="762000"/>
            <a:ext cx="8991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Approximated geometric distribution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371600"/>
          </a:xfrm>
        </p:spPr>
        <p:txBody>
          <a:bodyPr/>
          <a:lstStyle/>
          <a:p>
            <a:r>
              <a:rPr lang="en-US">
                <a:latin typeface="Constantia" charset="0"/>
              </a:rPr>
              <a:t>Effect(X=k)=p</a:t>
            </a:r>
            <a:r>
              <a:rPr lang="en-US" baseline="30000">
                <a:latin typeface="Constantia" charset="0"/>
              </a:rPr>
              <a:t>k</a:t>
            </a:r>
            <a:endParaRPr lang="en-US">
              <a:latin typeface="Constantia" charset="0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147825"/>
            <a:ext cx="8463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http://</a:t>
            </a:r>
            <a:r>
              <a:rPr lang="en-US" sz="3200" dirty="0" err="1"/>
              <a:t>zzlab.net</a:t>
            </a:r>
            <a:r>
              <a:rPr lang="en-US" sz="3200" dirty="0"/>
              <a:t>/GAPIT/data/</a:t>
            </a:r>
            <a:r>
              <a:rPr lang="en-US" sz="3200" dirty="0" err="1"/>
              <a:t>Workshop_Iowa.R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75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GAPIT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232" y="2783543"/>
            <a:ext cx="8665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GAPIT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("scatterplot3d")#The downloaded link at: 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cran.r-project.org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/package=scatterplot3d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ls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())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87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2375</TotalTime>
  <Words>1005</Words>
  <Application>Microsoft Macintosh PowerPoint</Application>
  <PresentationFormat>On-screen Show (4:3)</PresentationFormat>
  <Paragraphs>247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Calibri</vt:lpstr>
      <vt:lpstr>Candara</vt:lpstr>
      <vt:lpstr>Constantia</vt:lpstr>
      <vt:lpstr>ＭＳ Ｐゴシック</vt:lpstr>
      <vt:lpstr>Symbol</vt:lpstr>
      <vt:lpstr>Times New Roman</vt:lpstr>
      <vt:lpstr>Verdana</vt:lpstr>
      <vt:lpstr>Arial</vt:lpstr>
      <vt:lpstr>Waveform</vt:lpstr>
      <vt:lpstr>Workshop</vt:lpstr>
      <vt:lpstr>Objectives</vt:lpstr>
      <vt:lpstr>Complex traits</vt:lpstr>
      <vt:lpstr>Dissecting phenotype </vt:lpstr>
      <vt:lpstr>Distribution of QTN effect</vt:lpstr>
      <vt:lpstr>Theoretical geometric distribution</vt:lpstr>
      <vt:lpstr>Approximated geometric distribution</vt:lpstr>
      <vt:lpstr>Demo code</vt:lpstr>
      <vt:lpstr>Preparation for GAPIT</vt:lpstr>
      <vt:lpstr>Data preparation</vt:lpstr>
      <vt:lpstr>Genotype in Numeric format</vt:lpstr>
      <vt:lpstr>Genetic map</vt:lpstr>
      <vt:lpstr>GAPIT.Phenotype.Simulation</vt:lpstr>
      <vt:lpstr>Simulation object</vt:lpstr>
      <vt:lpstr>QTN positions</vt:lpstr>
      <vt:lpstr>Simulation results</vt:lpstr>
      <vt:lpstr>LM for GWAS</vt:lpstr>
      <vt:lpstr>Group by kinship </vt:lpstr>
      <vt:lpstr>Compression improves power</vt:lpstr>
      <vt:lpstr>Fit matches power</vt:lpstr>
      <vt:lpstr>PowerPoint Presentation</vt:lpstr>
      <vt:lpstr>Compressed MLM is more general</vt:lpstr>
      <vt:lpstr>PowerPoint Presentation</vt:lpstr>
      <vt:lpstr>Modeling in GAPIT</vt:lpstr>
      <vt:lpstr>Run GAPIT</vt:lpstr>
      <vt:lpstr>Manhattan plot</vt:lpstr>
      <vt:lpstr>Power, type I error and FDR</vt:lpstr>
      <vt:lpstr>Mapping resolution</vt:lpstr>
      <vt:lpstr>GAPIT.FDR.TypeI Function</vt:lpstr>
      <vt:lpstr>Return</vt:lpstr>
      <vt:lpstr>Area Under Curve (AUC)</vt:lpstr>
      <vt:lpstr>Replicates</vt:lpstr>
      <vt:lpstr>str(statRep)</vt:lpstr>
      <vt:lpstr>Means over replicates</vt:lpstr>
      <vt:lpstr>Plots of power vs. FDR</vt:lpstr>
      <vt:lpstr>Compare methods</vt:lpstr>
      <vt:lpstr>Experimental design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184</cp:revision>
  <cp:lastPrinted>2015-09-01T19:21:20Z</cp:lastPrinted>
  <dcterms:created xsi:type="dcterms:W3CDTF">2013-08-24T13:03:35Z</dcterms:created>
  <dcterms:modified xsi:type="dcterms:W3CDTF">2016-03-29T02:09:16Z</dcterms:modified>
</cp:coreProperties>
</file>