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385" r:id="rId2"/>
    <p:sldId id="362" r:id="rId3"/>
    <p:sldId id="363" r:id="rId4"/>
    <p:sldId id="364" r:id="rId5"/>
    <p:sldId id="365" r:id="rId6"/>
    <p:sldId id="380" r:id="rId7"/>
    <p:sldId id="378" r:id="rId8"/>
    <p:sldId id="3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3"/>
    <p:restoredTop sz="95946"/>
  </p:normalViewPr>
  <p:slideViewPr>
    <p:cSldViewPr snapToGrid="0" snapToObjects="1">
      <p:cViewPr varScale="1">
        <p:scale>
          <a:sx n="110" d="100"/>
          <a:sy n="110" d="100"/>
        </p:scale>
        <p:origin x="2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Midterm: Feb 26, 4-5pm, 272 </a:t>
            </a:r>
            <a:r>
              <a:rPr lang="en-US" dirty="0" smtClean="0"/>
              <a:t>Johnson</a:t>
            </a:r>
          </a:p>
          <a:p>
            <a:r>
              <a:rPr lang="en-US" dirty="0" smtClean="0"/>
              <a:t>previous exams: 2016 and 2017</a:t>
            </a:r>
          </a:p>
          <a:p>
            <a:r>
              <a:rPr lang="en-US" dirty="0" smtClean="0"/>
              <a:t>Create your own questions</a:t>
            </a:r>
            <a:endParaRPr lang="en-US" dirty="0" smtClean="0"/>
          </a:p>
          <a:p>
            <a:r>
              <a:rPr lang="en-US" dirty="0" smtClean="0"/>
              <a:t>HW3: March 2, 3:10PM</a:t>
            </a:r>
          </a:p>
          <a:p>
            <a:r>
              <a:rPr lang="en-US" dirty="0" smtClean="0"/>
              <a:t>Office hour: Feb 23, 4-5PM, 105 Johnson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9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alibri" charset="0"/>
              </a:rPr>
              <a:t>Linkage equilibrium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2457452" y="11996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2077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4514853" y="18854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4134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6496052" y="24950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6115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3505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5553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38400" y="1679575"/>
            <a:ext cx="4419600" cy="5014913"/>
            <a:chOff x="2438400" y="1678894"/>
            <a:chExt cx="4419600" cy="5015038"/>
          </a:xfrm>
        </p:grpSpPr>
        <p:sp>
          <p:nvSpPr>
            <p:cNvPr id="12" name="Block Arc 11"/>
            <p:cNvSpPr/>
            <p:nvPr/>
          </p:nvSpPr>
          <p:spPr>
            <a:xfrm flipV="1">
              <a:off x="2438400" y="1678894"/>
              <a:ext cx="4419600" cy="3352884"/>
            </a:xfrm>
            <a:prstGeom prst="blockArc">
              <a:avLst>
                <a:gd name="adj1" fmla="val 10800000"/>
                <a:gd name="adj2" fmla="val 21349999"/>
                <a:gd name="adj3" fmla="val 144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3663318"/>
              <a:ext cx="49213" cy="1322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400" y="2440913"/>
              <a:ext cx="49213" cy="9144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AG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TG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006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912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TC</a:t>
              </a:r>
            </a:p>
          </p:txBody>
        </p:sp>
        <p:sp>
          <p:nvSpPr>
            <p:cNvPr id="30753" name="TextBox 21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Random mating</a:t>
              </a:r>
            </a:p>
          </p:txBody>
        </p:sp>
        <p:sp>
          <p:nvSpPr>
            <p:cNvPr id="30754" name="TextBox 22"/>
            <p:cNvSpPr txBox="1">
              <a:spLocks noChangeArrowheads="1"/>
            </p:cNvSpPr>
            <p:nvPr/>
          </p:nvSpPr>
          <p:spPr bwMode="auto">
            <a:xfrm>
              <a:off x="2667000" y="6324600"/>
              <a:ext cx="2438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Control</a:t>
              </a:r>
            </a:p>
          </p:txBody>
        </p:sp>
        <p:sp>
          <p:nvSpPr>
            <p:cNvPr id="30755" name="TextBox 23"/>
            <p:cNvSpPr txBox="1">
              <a:spLocks noChangeArrowheads="1"/>
            </p:cNvSpPr>
            <p:nvPr/>
          </p:nvSpPr>
          <p:spPr bwMode="auto">
            <a:xfrm>
              <a:off x="4419600" y="6324600"/>
              <a:ext cx="2438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Case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5738814" y="1576388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10305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01638" y="635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alibri" charset="0"/>
              </a:rPr>
              <a:t>Association study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5486400" y="1600200"/>
          <a:ext cx="3351213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Marker</a:t>
                      </a:r>
                    </a:p>
                  </a:txBody>
                  <a:tcPr marL="91444" marR="91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</a:t>
                      </a:r>
                    </a:p>
                  </a:txBody>
                  <a:tcPr marL="91444" marR="91444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703638" y="45386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8099999">
            <a:off x="3703638" y="195262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35238" y="49879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8099999">
            <a:off x="2252663" y="375443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8099999">
            <a:off x="3687763" y="3479800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2438" y="34353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8099999">
            <a:off x="1443038" y="4408488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5563" y="17240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8099999">
            <a:off x="1398588" y="216217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1538" y="257651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36775" y="280511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8099999">
            <a:off x="855663" y="325755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rot="8099999">
            <a:off x="5734050" y="337185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15000" y="4648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8099999">
            <a:off x="2763838" y="42973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08138" y="34004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8099999">
            <a:off x="2763838" y="26209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95763" y="29781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0" y="56388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=4(2*2/4)=4, </a:t>
            </a:r>
            <a:r>
              <a:rPr lang="en-US" dirty="0" err="1"/>
              <a:t>df</a:t>
            </a:r>
            <a:r>
              <a:rPr lang="en-US" dirty="0"/>
              <a:t>=1, P=4.5%</a:t>
            </a:r>
          </a:p>
        </p:txBody>
      </p:sp>
    </p:spTree>
    <p:extLst>
      <p:ext uri="{BB962C8B-B14F-4D97-AF65-F5344CB8AC3E}">
        <p14:creationId xmlns:p14="http://schemas.microsoft.com/office/powerpoint/2010/main" val="3765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alibri" charset="0"/>
              </a:rPr>
              <a:t>Linkage disequilibrium (LD)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2457452" y="11996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2077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4514853" y="18854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4134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6496052" y="24950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6115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3505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5553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Block Arc 11"/>
          <p:cNvSpPr/>
          <p:nvPr/>
        </p:nvSpPr>
        <p:spPr>
          <a:xfrm flipV="1">
            <a:off x="4648200" y="1679575"/>
            <a:ext cx="2209800" cy="3425825"/>
          </a:xfrm>
          <a:prstGeom prst="blockArc">
            <a:avLst>
              <a:gd name="adj1" fmla="val 10800000"/>
              <a:gd name="adj2" fmla="val 21349999"/>
              <a:gd name="adj3" fmla="val 14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2441575"/>
            <a:ext cx="46038" cy="274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AG</a:t>
            </a:r>
          </a:p>
        </p:txBody>
      </p:sp>
      <p:sp>
        <p:nvSpPr>
          <p:cNvPr id="19" name="Oval 18"/>
          <p:cNvSpPr/>
          <p:nvPr/>
        </p:nvSpPr>
        <p:spPr>
          <a:xfrm>
            <a:off x="48006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TG</a:t>
            </a:r>
          </a:p>
        </p:txBody>
      </p:sp>
      <p:sp>
        <p:nvSpPr>
          <p:cNvPr id="21" name="Oval 20"/>
          <p:cNvSpPr/>
          <p:nvPr/>
        </p:nvSpPr>
        <p:spPr>
          <a:xfrm>
            <a:off x="5791200" y="533717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TC</a:t>
            </a:r>
          </a:p>
        </p:txBody>
      </p:sp>
      <p:sp>
        <p:nvSpPr>
          <p:cNvPr id="31773" name="TextBox 21"/>
          <p:cNvSpPr txBox="1">
            <a:spLocks noChangeArrowheads="1"/>
          </p:cNvSpPr>
          <p:nvPr/>
        </p:nvSpPr>
        <p:spPr bwMode="auto">
          <a:xfrm>
            <a:off x="4495800" y="35814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Random mating</a:t>
            </a:r>
          </a:p>
        </p:txBody>
      </p:sp>
      <p:sp>
        <p:nvSpPr>
          <p:cNvPr id="31774" name="TextBox 22"/>
          <p:cNvSpPr txBox="1">
            <a:spLocks noChangeArrowheads="1"/>
          </p:cNvSpPr>
          <p:nvPr/>
        </p:nvSpPr>
        <p:spPr bwMode="auto">
          <a:xfrm>
            <a:off x="2667000" y="6324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Control</a:t>
            </a:r>
          </a:p>
        </p:txBody>
      </p:sp>
      <p:sp>
        <p:nvSpPr>
          <p:cNvPr id="31775" name="TextBox 23"/>
          <p:cNvSpPr txBox="1">
            <a:spLocks noChangeArrowheads="1"/>
          </p:cNvSpPr>
          <p:nvPr/>
        </p:nvSpPr>
        <p:spPr bwMode="auto">
          <a:xfrm>
            <a:off x="5029200" y="6324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Case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57600" y="2438400"/>
            <a:ext cx="0" cy="3733800"/>
          </a:xfrm>
          <a:prstGeom prst="line">
            <a:avLst/>
          </a:prstGeom>
          <a:ln>
            <a:prstDash val="dash"/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7" name="TextBox 24"/>
          <p:cNvSpPr txBox="1">
            <a:spLocks noChangeArrowheads="1"/>
          </p:cNvSpPr>
          <p:nvPr/>
        </p:nvSpPr>
        <p:spPr bwMode="auto">
          <a:xfrm rot="-5400000">
            <a:off x="2166144" y="3929856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Geography</a:t>
            </a:r>
          </a:p>
        </p:txBody>
      </p:sp>
      <p:sp>
        <p:nvSpPr>
          <p:cNvPr id="31778" name="TextBox 25"/>
          <p:cNvSpPr txBox="1">
            <a:spLocks noChangeArrowheads="1"/>
          </p:cNvSpPr>
          <p:nvPr/>
        </p:nvSpPr>
        <p:spPr bwMode="auto">
          <a:xfrm rot="-5400000">
            <a:off x="2432844" y="3967956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Breeding and family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5738814" y="1576388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77026" y="4024313"/>
            <a:ext cx="243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All A as control </a:t>
            </a:r>
            <a:r>
              <a:rPr lang="en-US">
                <a:solidFill>
                  <a:srgbClr val="FF0000"/>
                </a:solidFill>
              </a:rPr>
              <a:t>and half T as case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1" grpId="0" animBg="1"/>
      <p:bldP spid="31773" grpId="0"/>
      <p:bldP spid="31774" grpId="0"/>
      <p:bldP spid="3177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"/>
          <p:cNvSpPr>
            <a:spLocks noChangeShapeType="1"/>
          </p:cNvSpPr>
          <p:nvPr/>
        </p:nvSpPr>
        <p:spPr bwMode="auto">
          <a:xfrm>
            <a:off x="6657975" y="6018213"/>
            <a:ext cx="269875" cy="1587"/>
          </a:xfrm>
          <a:prstGeom prst="line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724650" y="5867400"/>
            <a:ext cx="1063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600">
                <a:solidFill>
                  <a:srgbClr val="000000"/>
                </a:solidFill>
                <a:latin typeface="Arial" charset="0"/>
              </a:rPr>
              <a:t>0.1</a:t>
            </a:r>
            <a:endParaRPr lang="en-US" sz="600">
              <a:latin typeface="Arial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V="1">
            <a:off x="3581400" y="4052888"/>
            <a:ext cx="471488" cy="24336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3365500" y="4335463"/>
            <a:ext cx="619125" cy="22987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3235325" y="4749800"/>
            <a:ext cx="603250" cy="14382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2752725" y="4916488"/>
            <a:ext cx="974725" cy="16097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V="1">
            <a:off x="2349500" y="4916488"/>
            <a:ext cx="1377950" cy="15684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H="1">
            <a:off x="4343400" y="2870200"/>
            <a:ext cx="177800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6224588" y="2765425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NC33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 flipV="1">
            <a:off x="4343400" y="2897188"/>
            <a:ext cx="1993900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6378575" y="29289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B115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 flipV="1">
            <a:off x="4116388" y="2897188"/>
            <a:ext cx="227012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 flipV="1">
            <a:off x="4243388" y="2906713"/>
            <a:ext cx="2203450" cy="104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6486525" y="3005138"/>
            <a:ext cx="841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I137TN</a:t>
            </a: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H="1" flipV="1">
            <a:off x="4371975" y="2924175"/>
            <a:ext cx="2533650" cy="206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6943725" y="3122613"/>
            <a:ext cx="508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81-1</a:t>
            </a:r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 flipH="1" flipV="1">
            <a:off x="4797425" y="2995613"/>
            <a:ext cx="1600200" cy="176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6435725" y="3163888"/>
            <a:ext cx="1619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MEF 156-55-2</a:t>
            </a:r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H="1" flipV="1">
            <a:off x="4975225" y="3030538"/>
            <a:ext cx="1384300" cy="201612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6399213" y="32242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IL677A</a:t>
            </a:r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5083175" y="3055938"/>
            <a:ext cx="1422400" cy="2619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6546850" y="3309938"/>
            <a:ext cx="777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Ia5125</a:t>
            </a: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 flipH="1" flipV="1">
            <a:off x="5373688" y="3135313"/>
            <a:ext cx="1384300" cy="29845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6792913" y="3424238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IA2132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 flipH="1" flipV="1">
            <a:off x="5427663" y="3151188"/>
            <a:ext cx="1341437" cy="3556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6818313" y="3429000"/>
            <a:ext cx="182562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P39</a:t>
            </a:r>
          </a:p>
        </p:txBody>
      </p:sp>
      <p:sp>
        <p:nvSpPr>
          <p:cNvPr id="32795" name="Line 28"/>
          <p:cNvSpPr>
            <a:spLocks noChangeShapeType="1"/>
          </p:cNvSpPr>
          <p:nvPr/>
        </p:nvSpPr>
        <p:spPr bwMode="auto">
          <a:xfrm flipH="1" flipV="1">
            <a:off x="5757863" y="3262313"/>
            <a:ext cx="715962" cy="2190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5757863" y="3262313"/>
            <a:ext cx="938212" cy="3508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6737350" y="360680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IL101</a:t>
            </a:r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 flipH="1" flipV="1">
            <a:off x="5427663" y="3151188"/>
            <a:ext cx="330200" cy="1111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H="1" flipV="1">
            <a:off x="5373688" y="3135313"/>
            <a:ext cx="53975" cy="158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H="1" flipV="1">
            <a:off x="5083175" y="3055938"/>
            <a:ext cx="290513" cy="79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 flipH="1" flipV="1">
            <a:off x="4975225" y="3030538"/>
            <a:ext cx="107950" cy="254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Line 35"/>
          <p:cNvSpPr>
            <a:spLocks noChangeShapeType="1"/>
          </p:cNvSpPr>
          <p:nvPr/>
        </p:nvSpPr>
        <p:spPr bwMode="auto">
          <a:xfrm flipH="1" flipV="1">
            <a:off x="4797425" y="2995613"/>
            <a:ext cx="177800" cy="349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Line 36"/>
          <p:cNvSpPr>
            <a:spLocks noChangeShapeType="1"/>
          </p:cNvSpPr>
          <p:nvPr/>
        </p:nvSpPr>
        <p:spPr bwMode="auto">
          <a:xfrm flipH="1" flipV="1">
            <a:off x="4497388" y="2952750"/>
            <a:ext cx="300037" cy="42863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Line 37"/>
          <p:cNvSpPr>
            <a:spLocks noChangeShapeType="1"/>
          </p:cNvSpPr>
          <p:nvPr/>
        </p:nvSpPr>
        <p:spPr bwMode="auto">
          <a:xfrm flipH="1" flipV="1">
            <a:off x="4991100" y="3114675"/>
            <a:ext cx="1951038" cy="685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6978650" y="3789363"/>
            <a:ext cx="301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</a:t>
            </a:r>
          </a:p>
        </p:txBody>
      </p:sp>
      <p:sp>
        <p:nvSpPr>
          <p:cNvPr id="32806" name="Line 39"/>
          <p:cNvSpPr>
            <a:spLocks noChangeShapeType="1"/>
          </p:cNvSpPr>
          <p:nvPr/>
        </p:nvSpPr>
        <p:spPr bwMode="auto">
          <a:xfrm flipH="1" flipV="1">
            <a:off x="5086350" y="3152775"/>
            <a:ext cx="1504950" cy="622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6629400" y="3767138"/>
            <a:ext cx="492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EP1</a:t>
            </a:r>
          </a:p>
        </p:txBody>
      </p:sp>
      <p:sp>
        <p:nvSpPr>
          <p:cNvPr id="32808" name="Line 41"/>
          <p:cNvSpPr>
            <a:spLocks noChangeShapeType="1"/>
          </p:cNvSpPr>
          <p:nvPr/>
        </p:nvSpPr>
        <p:spPr bwMode="auto">
          <a:xfrm flipH="1" flipV="1">
            <a:off x="5340350" y="3282950"/>
            <a:ext cx="1255713" cy="5905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6635750" y="3867150"/>
            <a:ext cx="301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F7</a:t>
            </a:r>
          </a:p>
        </p:txBody>
      </p:sp>
      <p:sp>
        <p:nvSpPr>
          <p:cNvPr id="32810" name="Line 43"/>
          <p:cNvSpPr>
            <a:spLocks noChangeShapeType="1"/>
          </p:cNvSpPr>
          <p:nvPr/>
        </p:nvSpPr>
        <p:spPr bwMode="auto">
          <a:xfrm flipH="1" flipV="1">
            <a:off x="5340350" y="3282950"/>
            <a:ext cx="1179513" cy="6524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6559550" y="3925888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CO255</a:t>
            </a:r>
          </a:p>
        </p:txBody>
      </p:sp>
      <p:sp>
        <p:nvSpPr>
          <p:cNvPr id="32812" name="Line 45"/>
          <p:cNvSpPr>
            <a:spLocks noChangeShapeType="1"/>
          </p:cNvSpPr>
          <p:nvPr/>
        </p:nvSpPr>
        <p:spPr bwMode="auto">
          <a:xfrm flipH="1" flipV="1">
            <a:off x="5086350" y="3152775"/>
            <a:ext cx="254000" cy="130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46"/>
          <p:cNvSpPr>
            <a:spLocks noChangeShapeType="1"/>
          </p:cNvSpPr>
          <p:nvPr/>
        </p:nvSpPr>
        <p:spPr bwMode="auto">
          <a:xfrm flipH="1" flipV="1">
            <a:off x="4991100" y="3114675"/>
            <a:ext cx="95250" cy="38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47"/>
          <p:cNvSpPr>
            <a:spLocks noChangeShapeType="1"/>
          </p:cNvSpPr>
          <p:nvPr/>
        </p:nvSpPr>
        <p:spPr bwMode="auto">
          <a:xfrm flipH="1" flipV="1">
            <a:off x="4497388" y="2952750"/>
            <a:ext cx="493712" cy="161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8"/>
          <p:cNvSpPr>
            <a:spLocks noChangeShapeType="1"/>
          </p:cNvSpPr>
          <p:nvPr/>
        </p:nvSpPr>
        <p:spPr bwMode="auto">
          <a:xfrm flipH="1" flipV="1">
            <a:off x="4371975" y="2924175"/>
            <a:ext cx="125413" cy="285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9"/>
          <p:cNvSpPr>
            <a:spLocks noChangeShapeType="1"/>
          </p:cNvSpPr>
          <p:nvPr/>
        </p:nvSpPr>
        <p:spPr bwMode="auto">
          <a:xfrm flipH="1" flipV="1">
            <a:off x="4243388" y="2906713"/>
            <a:ext cx="128587" cy="17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50"/>
          <p:cNvSpPr>
            <a:spLocks noChangeShapeType="1"/>
          </p:cNvSpPr>
          <p:nvPr/>
        </p:nvSpPr>
        <p:spPr bwMode="auto">
          <a:xfrm flipH="1" flipV="1">
            <a:off x="4116388" y="2897188"/>
            <a:ext cx="127000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1"/>
          <p:cNvSpPr>
            <a:spLocks noChangeShapeType="1"/>
          </p:cNvSpPr>
          <p:nvPr/>
        </p:nvSpPr>
        <p:spPr bwMode="auto">
          <a:xfrm flipH="1" flipV="1">
            <a:off x="4057650" y="2892425"/>
            <a:ext cx="58738" cy="4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2"/>
          <p:cNvSpPr>
            <a:spLocks noChangeShapeType="1"/>
          </p:cNvSpPr>
          <p:nvPr/>
        </p:nvSpPr>
        <p:spPr bwMode="auto">
          <a:xfrm flipH="1" flipV="1">
            <a:off x="4084638" y="2925763"/>
            <a:ext cx="2035175" cy="8890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Rectangle 53"/>
          <p:cNvSpPr>
            <a:spLocks noChangeArrowheads="1"/>
          </p:cNvSpPr>
          <p:nvPr/>
        </p:nvSpPr>
        <p:spPr bwMode="auto">
          <a:xfrm>
            <a:off x="6159500" y="3808413"/>
            <a:ext cx="809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NC366</a:t>
            </a:r>
          </a:p>
        </p:txBody>
      </p:sp>
      <p:sp>
        <p:nvSpPr>
          <p:cNvPr id="32821" name="Line 54"/>
          <p:cNvSpPr>
            <a:spLocks noChangeShapeType="1"/>
          </p:cNvSpPr>
          <p:nvPr/>
        </p:nvSpPr>
        <p:spPr bwMode="auto">
          <a:xfrm flipH="1" flipV="1">
            <a:off x="4213225" y="2986088"/>
            <a:ext cx="1595438" cy="733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Rectangle 55"/>
          <p:cNvSpPr>
            <a:spLocks noChangeArrowheads="1"/>
          </p:cNvSpPr>
          <p:nvPr/>
        </p:nvSpPr>
        <p:spPr bwMode="auto">
          <a:xfrm>
            <a:off x="5807075" y="3724275"/>
            <a:ext cx="460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B52</a:t>
            </a:r>
          </a:p>
        </p:txBody>
      </p:sp>
      <p:sp>
        <p:nvSpPr>
          <p:cNvPr id="32823" name="Line 56"/>
          <p:cNvSpPr>
            <a:spLocks noChangeShapeType="1"/>
          </p:cNvSpPr>
          <p:nvPr/>
        </p:nvSpPr>
        <p:spPr bwMode="auto">
          <a:xfrm flipH="1" flipV="1">
            <a:off x="5283200" y="3600450"/>
            <a:ext cx="863600" cy="293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4" name="Rectangle 57"/>
          <p:cNvSpPr>
            <a:spLocks noChangeArrowheads="1"/>
          </p:cNvSpPr>
          <p:nvPr/>
        </p:nvSpPr>
        <p:spPr bwMode="auto">
          <a:xfrm>
            <a:off x="6186488" y="3886200"/>
            <a:ext cx="984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SC213R</a:t>
            </a:r>
          </a:p>
        </p:txBody>
      </p:sp>
      <p:sp>
        <p:nvSpPr>
          <p:cNvPr id="32825" name="Line 58"/>
          <p:cNvSpPr>
            <a:spLocks noChangeShapeType="1"/>
          </p:cNvSpPr>
          <p:nvPr/>
        </p:nvSpPr>
        <p:spPr bwMode="auto">
          <a:xfrm flipH="1" flipV="1">
            <a:off x="5572125" y="3748088"/>
            <a:ext cx="1060450" cy="387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Rectangle 59"/>
          <p:cNvSpPr>
            <a:spLocks noChangeArrowheads="1"/>
          </p:cNvSpPr>
          <p:nvPr/>
        </p:nvSpPr>
        <p:spPr bwMode="auto">
          <a:xfrm>
            <a:off x="6672263" y="4127500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NC238</a:t>
            </a:r>
          </a:p>
        </p:txBody>
      </p:sp>
      <p:sp>
        <p:nvSpPr>
          <p:cNvPr id="32827" name="Line 60"/>
          <p:cNvSpPr>
            <a:spLocks noChangeShapeType="1"/>
          </p:cNvSpPr>
          <p:nvPr/>
        </p:nvSpPr>
        <p:spPr bwMode="auto">
          <a:xfrm flipH="1" flipV="1">
            <a:off x="5572125" y="3748088"/>
            <a:ext cx="431800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8" name="Rectangle 61"/>
          <p:cNvSpPr>
            <a:spLocks noChangeArrowheads="1"/>
          </p:cNvSpPr>
          <p:nvPr/>
        </p:nvSpPr>
        <p:spPr bwMode="auto">
          <a:xfrm>
            <a:off x="6018213" y="3956050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GT112</a:t>
            </a:r>
          </a:p>
        </p:txBody>
      </p:sp>
      <p:sp>
        <p:nvSpPr>
          <p:cNvPr id="32829" name="Line 62"/>
          <p:cNvSpPr>
            <a:spLocks noChangeShapeType="1"/>
          </p:cNvSpPr>
          <p:nvPr/>
        </p:nvSpPr>
        <p:spPr bwMode="auto">
          <a:xfrm flipH="1" flipV="1">
            <a:off x="5283200" y="3600450"/>
            <a:ext cx="288925" cy="147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Line 63"/>
          <p:cNvSpPr>
            <a:spLocks noChangeShapeType="1"/>
          </p:cNvSpPr>
          <p:nvPr/>
        </p:nvSpPr>
        <p:spPr bwMode="auto">
          <a:xfrm flipH="1" flipV="1">
            <a:off x="4381500" y="3095625"/>
            <a:ext cx="901700" cy="5048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Line 64"/>
          <p:cNvSpPr>
            <a:spLocks noChangeShapeType="1"/>
          </p:cNvSpPr>
          <p:nvPr/>
        </p:nvSpPr>
        <p:spPr bwMode="auto">
          <a:xfrm flipH="1" flipV="1">
            <a:off x="5159375" y="3629025"/>
            <a:ext cx="1350963" cy="677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Rectangle 65"/>
          <p:cNvSpPr>
            <a:spLocks noChangeArrowheads="1"/>
          </p:cNvSpPr>
          <p:nvPr/>
        </p:nvSpPr>
        <p:spPr bwMode="auto">
          <a:xfrm>
            <a:off x="6550025" y="4300538"/>
            <a:ext cx="762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Mp339</a:t>
            </a:r>
          </a:p>
        </p:txBody>
      </p:sp>
      <p:sp>
        <p:nvSpPr>
          <p:cNvPr id="32833" name="Line 66"/>
          <p:cNvSpPr>
            <a:spLocks noChangeShapeType="1"/>
          </p:cNvSpPr>
          <p:nvPr/>
        </p:nvSpPr>
        <p:spPr bwMode="auto">
          <a:xfrm flipH="1" flipV="1">
            <a:off x="5159375" y="3629025"/>
            <a:ext cx="925513" cy="576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6124575" y="4195763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GA209</a:t>
            </a:r>
          </a:p>
        </p:txBody>
      </p:sp>
      <p:sp>
        <p:nvSpPr>
          <p:cNvPr id="32835" name="Line 68"/>
          <p:cNvSpPr>
            <a:spLocks noChangeShapeType="1"/>
          </p:cNvSpPr>
          <p:nvPr/>
        </p:nvSpPr>
        <p:spPr bwMode="auto">
          <a:xfrm flipH="1" flipV="1">
            <a:off x="4381500" y="3095625"/>
            <a:ext cx="777875" cy="5334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Line 69"/>
          <p:cNvSpPr>
            <a:spLocks noChangeShapeType="1"/>
          </p:cNvSpPr>
          <p:nvPr/>
        </p:nvSpPr>
        <p:spPr bwMode="auto">
          <a:xfrm flipH="1" flipV="1">
            <a:off x="4316413" y="3055938"/>
            <a:ext cx="65087" cy="396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Line 70"/>
          <p:cNvSpPr>
            <a:spLocks noChangeShapeType="1"/>
          </p:cNvSpPr>
          <p:nvPr/>
        </p:nvSpPr>
        <p:spPr bwMode="auto">
          <a:xfrm flipH="1" flipV="1">
            <a:off x="5640388" y="3992563"/>
            <a:ext cx="858837" cy="677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Rectangle 71"/>
          <p:cNvSpPr>
            <a:spLocks noChangeArrowheads="1"/>
          </p:cNvSpPr>
          <p:nvPr/>
        </p:nvSpPr>
        <p:spPr bwMode="auto">
          <a:xfrm>
            <a:off x="6538913" y="4572000"/>
            <a:ext cx="293687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M37W</a:t>
            </a:r>
          </a:p>
        </p:txBody>
      </p:sp>
      <p:sp>
        <p:nvSpPr>
          <p:cNvPr id="32839" name="Line 72"/>
          <p:cNvSpPr>
            <a:spLocks noChangeShapeType="1"/>
          </p:cNvSpPr>
          <p:nvPr/>
        </p:nvSpPr>
        <p:spPr bwMode="auto">
          <a:xfrm flipH="1" flipV="1">
            <a:off x="5640388" y="3992563"/>
            <a:ext cx="412750" cy="509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Rectangle 73"/>
          <p:cNvSpPr>
            <a:spLocks noChangeArrowheads="1"/>
          </p:cNvSpPr>
          <p:nvPr/>
        </p:nvSpPr>
        <p:spPr bwMode="auto">
          <a:xfrm>
            <a:off x="6092825" y="4492625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D940Y</a:t>
            </a:r>
          </a:p>
        </p:txBody>
      </p:sp>
      <p:sp>
        <p:nvSpPr>
          <p:cNvPr id="32841" name="Line 74"/>
          <p:cNvSpPr>
            <a:spLocks noChangeShapeType="1"/>
          </p:cNvSpPr>
          <p:nvPr/>
        </p:nvSpPr>
        <p:spPr bwMode="auto">
          <a:xfrm flipH="1" flipV="1">
            <a:off x="4316413" y="3055938"/>
            <a:ext cx="1323975" cy="936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Line 75"/>
          <p:cNvSpPr>
            <a:spLocks noChangeShapeType="1"/>
          </p:cNvSpPr>
          <p:nvPr/>
        </p:nvSpPr>
        <p:spPr bwMode="auto">
          <a:xfrm flipH="1" flipV="1">
            <a:off x="4213225" y="2986088"/>
            <a:ext cx="103188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Line 76"/>
          <p:cNvSpPr>
            <a:spLocks noChangeShapeType="1"/>
          </p:cNvSpPr>
          <p:nvPr/>
        </p:nvSpPr>
        <p:spPr bwMode="auto">
          <a:xfrm flipH="1" flipV="1">
            <a:off x="4095750" y="2935288"/>
            <a:ext cx="117475" cy="50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Line 77"/>
          <p:cNvSpPr>
            <a:spLocks noChangeShapeType="1"/>
          </p:cNvSpPr>
          <p:nvPr/>
        </p:nvSpPr>
        <p:spPr bwMode="auto">
          <a:xfrm flipH="1" flipV="1">
            <a:off x="4102100" y="2936875"/>
            <a:ext cx="1517650" cy="12588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Rectangle 78"/>
          <p:cNvSpPr>
            <a:spLocks noChangeArrowheads="1"/>
          </p:cNvSpPr>
          <p:nvPr/>
        </p:nvSpPr>
        <p:spPr bwMode="auto">
          <a:xfrm>
            <a:off x="5641975" y="41894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T232</a:t>
            </a:r>
          </a:p>
        </p:txBody>
      </p:sp>
      <p:sp>
        <p:nvSpPr>
          <p:cNvPr id="32846" name="Line 79"/>
          <p:cNvSpPr>
            <a:spLocks noChangeShapeType="1"/>
          </p:cNvSpPr>
          <p:nvPr/>
        </p:nvSpPr>
        <p:spPr bwMode="auto">
          <a:xfrm flipH="1" flipV="1">
            <a:off x="4138613" y="2976563"/>
            <a:ext cx="1727200" cy="1462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Rectangle 80"/>
          <p:cNvSpPr>
            <a:spLocks noChangeArrowheads="1"/>
          </p:cNvSpPr>
          <p:nvPr/>
        </p:nvSpPr>
        <p:spPr bwMode="auto">
          <a:xfrm>
            <a:off x="5870575" y="4430713"/>
            <a:ext cx="777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U267Y</a:t>
            </a:r>
          </a:p>
        </p:txBody>
      </p:sp>
      <p:sp>
        <p:nvSpPr>
          <p:cNvPr id="32848" name="Line 81"/>
          <p:cNvSpPr>
            <a:spLocks noChangeShapeType="1"/>
          </p:cNvSpPr>
          <p:nvPr/>
        </p:nvSpPr>
        <p:spPr bwMode="auto">
          <a:xfrm flipH="1" flipV="1">
            <a:off x="5153025" y="3873500"/>
            <a:ext cx="500063" cy="4270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Rectangle 82"/>
          <p:cNvSpPr>
            <a:spLocks noChangeArrowheads="1"/>
          </p:cNvSpPr>
          <p:nvPr/>
        </p:nvSpPr>
        <p:spPr bwMode="auto">
          <a:xfrm>
            <a:off x="5662613" y="4311650"/>
            <a:ext cx="714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CI28A</a:t>
            </a:r>
          </a:p>
        </p:txBody>
      </p:sp>
      <p:sp>
        <p:nvSpPr>
          <p:cNvPr id="32850" name="Line 83"/>
          <p:cNvSpPr>
            <a:spLocks noChangeShapeType="1"/>
          </p:cNvSpPr>
          <p:nvPr/>
        </p:nvSpPr>
        <p:spPr bwMode="auto">
          <a:xfrm flipH="1" flipV="1">
            <a:off x="5153025" y="3873500"/>
            <a:ext cx="558800" cy="517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Rectangle 84"/>
          <p:cNvSpPr>
            <a:spLocks noChangeArrowheads="1"/>
          </p:cNvSpPr>
          <p:nvPr/>
        </p:nvSpPr>
        <p:spPr bwMode="auto">
          <a:xfrm>
            <a:off x="5724525" y="4379913"/>
            <a:ext cx="333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B2</a:t>
            </a:r>
          </a:p>
        </p:txBody>
      </p:sp>
      <p:sp>
        <p:nvSpPr>
          <p:cNvPr id="32852" name="Line 85"/>
          <p:cNvSpPr>
            <a:spLocks noChangeShapeType="1"/>
          </p:cNvSpPr>
          <p:nvPr/>
        </p:nvSpPr>
        <p:spPr bwMode="auto">
          <a:xfrm flipH="1" flipV="1">
            <a:off x="4144963" y="2979738"/>
            <a:ext cx="1008062" cy="893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3" name="Line 86"/>
          <p:cNvSpPr>
            <a:spLocks noChangeShapeType="1"/>
          </p:cNvSpPr>
          <p:nvPr/>
        </p:nvSpPr>
        <p:spPr bwMode="auto">
          <a:xfrm flipH="1" flipV="1">
            <a:off x="4151313" y="2986088"/>
            <a:ext cx="1654175" cy="1541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Rectangle 87"/>
          <p:cNvSpPr>
            <a:spLocks noChangeArrowheads="1"/>
          </p:cNvSpPr>
          <p:nvPr/>
        </p:nvSpPr>
        <p:spPr bwMode="auto">
          <a:xfrm>
            <a:off x="5807075" y="4538663"/>
            <a:ext cx="904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F2834T</a:t>
            </a:r>
          </a:p>
        </p:txBody>
      </p:sp>
      <p:sp>
        <p:nvSpPr>
          <p:cNvPr id="32855" name="Line 88"/>
          <p:cNvSpPr>
            <a:spLocks noChangeShapeType="1"/>
          </p:cNvSpPr>
          <p:nvPr/>
        </p:nvSpPr>
        <p:spPr bwMode="auto">
          <a:xfrm flipH="1" flipV="1">
            <a:off x="4159250" y="2995613"/>
            <a:ext cx="1549400" cy="1501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Rectangle 89"/>
          <p:cNvSpPr>
            <a:spLocks noChangeArrowheads="1"/>
          </p:cNvSpPr>
          <p:nvPr/>
        </p:nvSpPr>
        <p:spPr bwMode="auto">
          <a:xfrm>
            <a:off x="5708650" y="4475163"/>
            <a:ext cx="889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Mo24W</a:t>
            </a:r>
          </a:p>
        </p:txBody>
      </p:sp>
      <p:sp>
        <p:nvSpPr>
          <p:cNvPr id="32857" name="Line 90"/>
          <p:cNvSpPr>
            <a:spLocks noChangeShapeType="1"/>
          </p:cNvSpPr>
          <p:nvPr/>
        </p:nvSpPr>
        <p:spPr bwMode="auto">
          <a:xfrm flipH="1" flipV="1">
            <a:off x="4197350" y="3043238"/>
            <a:ext cx="1397000" cy="1404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Rectangle 91"/>
          <p:cNvSpPr>
            <a:spLocks noChangeArrowheads="1"/>
          </p:cNvSpPr>
          <p:nvPr/>
        </p:nvSpPr>
        <p:spPr bwMode="auto">
          <a:xfrm>
            <a:off x="5553075" y="4454525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MS1334</a:t>
            </a:r>
          </a:p>
        </p:txBody>
      </p:sp>
      <p:sp>
        <p:nvSpPr>
          <p:cNvPr id="32859" name="Line 92"/>
          <p:cNvSpPr>
            <a:spLocks noChangeShapeType="1"/>
          </p:cNvSpPr>
          <p:nvPr/>
        </p:nvSpPr>
        <p:spPr bwMode="auto">
          <a:xfrm flipH="1" flipV="1">
            <a:off x="4548188" y="3438525"/>
            <a:ext cx="1069975" cy="10922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0" name="Rectangle 93"/>
          <p:cNvSpPr>
            <a:spLocks noChangeArrowheads="1"/>
          </p:cNvSpPr>
          <p:nvPr/>
        </p:nvSpPr>
        <p:spPr bwMode="auto">
          <a:xfrm>
            <a:off x="5600700" y="4538663"/>
            <a:ext cx="714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IDS28</a:t>
            </a:r>
          </a:p>
        </p:txBody>
      </p:sp>
      <p:sp>
        <p:nvSpPr>
          <p:cNvPr id="32861" name="Line 94"/>
          <p:cNvSpPr>
            <a:spLocks noChangeShapeType="1"/>
          </p:cNvSpPr>
          <p:nvPr/>
        </p:nvSpPr>
        <p:spPr bwMode="auto">
          <a:xfrm flipH="1" flipV="1">
            <a:off x="4694238" y="3613150"/>
            <a:ext cx="1150937" cy="122713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2" name="Rectangle 95"/>
          <p:cNvSpPr>
            <a:spLocks noChangeArrowheads="1"/>
          </p:cNvSpPr>
          <p:nvPr/>
        </p:nvSpPr>
        <p:spPr bwMode="auto">
          <a:xfrm>
            <a:off x="5846763" y="4851400"/>
            <a:ext cx="444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I-29</a:t>
            </a:r>
          </a:p>
        </p:txBody>
      </p:sp>
      <p:sp>
        <p:nvSpPr>
          <p:cNvPr id="32863" name="Line 96"/>
          <p:cNvSpPr>
            <a:spLocks noChangeShapeType="1"/>
          </p:cNvSpPr>
          <p:nvPr/>
        </p:nvSpPr>
        <p:spPr bwMode="auto">
          <a:xfrm flipH="1" flipV="1">
            <a:off x="5133975" y="4132263"/>
            <a:ext cx="425450" cy="4762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4" name="Rectangle 97"/>
          <p:cNvSpPr>
            <a:spLocks noChangeArrowheads="1"/>
          </p:cNvSpPr>
          <p:nvPr/>
        </p:nvSpPr>
        <p:spPr bwMode="auto">
          <a:xfrm>
            <a:off x="5556250" y="4621213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SA24</a:t>
            </a:r>
          </a:p>
        </p:txBody>
      </p:sp>
      <p:sp>
        <p:nvSpPr>
          <p:cNvPr id="32865" name="Line 98"/>
          <p:cNvSpPr>
            <a:spLocks noChangeShapeType="1"/>
          </p:cNvSpPr>
          <p:nvPr/>
        </p:nvSpPr>
        <p:spPr bwMode="auto">
          <a:xfrm flipH="1" flipV="1">
            <a:off x="5137150" y="4132263"/>
            <a:ext cx="554038" cy="6985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Rectangle 99"/>
          <p:cNvSpPr>
            <a:spLocks noChangeArrowheads="1"/>
          </p:cNvSpPr>
          <p:nvPr/>
        </p:nvSpPr>
        <p:spPr bwMode="auto">
          <a:xfrm>
            <a:off x="5662613" y="4830763"/>
            <a:ext cx="571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4722</a:t>
            </a:r>
          </a:p>
        </p:txBody>
      </p:sp>
      <p:sp>
        <p:nvSpPr>
          <p:cNvPr id="32867" name="Line 100"/>
          <p:cNvSpPr>
            <a:spLocks noChangeShapeType="1"/>
          </p:cNvSpPr>
          <p:nvPr/>
        </p:nvSpPr>
        <p:spPr bwMode="auto">
          <a:xfrm flipH="1" flipV="1">
            <a:off x="4956175" y="3932238"/>
            <a:ext cx="180975" cy="2000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Line 101"/>
          <p:cNvSpPr>
            <a:spLocks noChangeShapeType="1"/>
          </p:cNvSpPr>
          <p:nvPr/>
        </p:nvSpPr>
        <p:spPr bwMode="auto">
          <a:xfrm flipH="1" flipV="1">
            <a:off x="5146675" y="4192588"/>
            <a:ext cx="260350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Rectangle 102"/>
          <p:cNvSpPr>
            <a:spLocks noChangeArrowheads="1"/>
          </p:cNvSpPr>
          <p:nvPr/>
        </p:nvSpPr>
        <p:spPr bwMode="auto">
          <a:xfrm>
            <a:off x="5411788" y="4521200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SG18</a:t>
            </a:r>
          </a:p>
        </p:txBody>
      </p:sp>
      <p:sp>
        <p:nvSpPr>
          <p:cNvPr id="32870" name="Line 103"/>
          <p:cNvSpPr>
            <a:spLocks noChangeShapeType="1"/>
          </p:cNvSpPr>
          <p:nvPr/>
        </p:nvSpPr>
        <p:spPr bwMode="auto">
          <a:xfrm flipH="1" flipV="1">
            <a:off x="5146675" y="4192588"/>
            <a:ext cx="239713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Rectangle 104"/>
          <p:cNvSpPr>
            <a:spLocks noChangeArrowheads="1"/>
          </p:cNvSpPr>
          <p:nvPr/>
        </p:nvSpPr>
        <p:spPr bwMode="auto">
          <a:xfrm>
            <a:off x="5307013" y="4521200"/>
            <a:ext cx="889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Sg1533</a:t>
            </a:r>
          </a:p>
        </p:txBody>
      </p:sp>
      <p:sp>
        <p:nvSpPr>
          <p:cNvPr id="32872" name="Line 105"/>
          <p:cNvSpPr>
            <a:spLocks noChangeShapeType="1"/>
          </p:cNvSpPr>
          <p:nvPr/>
        </p:nvSpPr>
        <p:spPr bwMode="auto">
          <a:xfrm flipH="1" flipV="1">
            <a:off x="5053013" y="4062413"/>
            <a:ext cx="96837" cy="1301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Line 106"/>
          <p:cNvSpPr>
            <a:spLocks noChangeShapeType="1"/>
          </p:cNvSpPr>
          <p:nvPr/>
        </p:nvSpPr>
        <p:spPr bwMode="auto">
          <a:xfrm flipH="1" flipV="1">
            <a:off x="5203825" y="4313238"/>
            <a:ext cx="207963" cy="27781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Rectangle 107"/>
          <p:cNvSpPr>
            <a:spLocks noChangeArrowheads="1"/>
          </p:cNvSpPr>
          <p:nvPr/>
        </p:nvSpPr>
        <p:spPr bwMode="auto">
          <a:xfrm>
            <a:off x="5411788" y="4587875"/>
            <a:ext cx="312737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HP301</a:t>
            </a:r>
          </a:p>
        </p:txBody>
      </p:sp>
      <p:sp>
        <p:nvSpPr>
          <p:cNvPr id="32875" name="Line 108"/>
          <p:cNvSpPr>
            <a:spLocks noChangeShapeType="1"/>
          </p:cNvSpPr>
          <p:nvPr/>
        </p:nvSpPr>
        <p:spPr bwMode="auto">
          <a:xfrm flipH="1" flipV="1">
            <a:off x="5256213" y="4394200"/>
            <a:ext cx="150812" cy="2190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Rectangle 109"/>
          <p:cNvSpPr>
            <a:spLocks noChangeArrowheads="1"/>
          </p:cNvSpPr>
          <p:nvPr/>
        </p:nvSpPr>
        <p:spPr bwMode="auto">
          <a:xfrm>
            <a:off x="5387975" y="4627563"/>
            <a:ext cx="714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IDS91</a:t>
            </a:r>
          </a:p>
        </p:txBody>
      </p:sp>
      <p:sp>
        <p:nvSpPr>
          <p:cNvPr id="32877" name="Line 110"/>
          <p:cNvSpPr>
            <a:spLocks noChangeShapeType="1"/>
          </p:cNvSpPr>
          <p:nvPr/>
        </p:nvSpPr>
        <p:spPr bwMode="auto">
          <a:xfrm flipH="1" flipV="1">
            <a:off x="5256213" y="4394200"/>
            <a:ext cx="125412" cy="2095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Rectangle 111"/>
          <p:cNvSpPr>
            <a:spLocks noChangeArrowheads="1"/>
          </p:cNvSpPr>
          <p:nvPr/>
        </p:nvSpPr>
        <p:spPr bwMode="auto">
          <a:xfrm>
            <a:off x="5329238" y="4603750"/>
            <a:ext cx="714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IDS69</a:t>
            </a:r>
          </a:p>
        </p:txBody>
      </p:sp>
      <p:sp>
        <p:nvSpPr>
          <p:cNvPr id="32879" name="Line 112"/>
          <p:cNvSpPr>
            <a:spLocks noChangeShapeType="1"/>
          </p:cNvSpPr>
          <p:nvPr/>
        </p:nvSpPr>
        <p:spPr bwMode="auto">
          <a:xfrm flipH="1" flipV="1">
            <a:off x="5207000" y="4313238"/>
            <a:ext cx="53975" cy="8096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0" name="Line 113"/>
          <p:cNvSpPr>
            <a:spLocks noChangeShapeType="1"/>
          </p:cNvSpPr>
          <p:nvPr/>
        </p:nvSpPr>
        <p:spPr bwMode="auto">
          <a:xfrm flipH="1" flipV="1">
            <a:off x="5048250" y="4062413"/>
            <a:ext cx="155575" cy="2508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1" name="Line 114"/>
          <p:cNvSpPr>
            <a:spLocks noChangeShapeType="1"/>
          </p:cNvSpPr>
          <p:nvPr/>
        </p:nvSpPr>
        <p:spPr bwMode="auto">
          <a:xfrm flipH="1" flipV="1">
            <a:off x="4951413" y="3933825"/>
            <a:ext cx="96837" cy="131763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2" name="Line 115"/>
          <p:cNvSpPr>
            <a:spLocks noChangeShapeType="1"/>
          </p:cNvSpPr>
          <p:nvPr/>
        </p:nvSpPr>
        <p:spPr bwMode="auto">
          <a:xfrm flipH="1" flipV="1">
            <a:off x="4695825" y="3613150"/>
            <a:ext cx="260350" cy="31908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3" name="Line 116"/>
          <p:cNvSpPr>
            <a:spLocks noChangeShapeType="1"/>
          </p:cNvSpPr>
          <p:nvPr/>
        </p:nvSpPr>
        <p:spPr bwMode="auto">
          <a:xfrm flipH="1" flipV="1">
            <a:off x="4548188" y="3438525"/>
            <a:ext cx="147637" cy="1746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Line 117"/>
          <p:cNvSpPr>
            <a:spLocks noChangeShapeType="1"/>
          </p:cNvSpPr>
          <p:nvPr/>
        </p:nvSpPr>
        <p:spPr bwMode="auto">
          <a:xfrm flipH="1" flipV="1">
            <a:off x="4197350" y="3043238"/>
            <a:ext cx="350838" cy="39528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5" name="Line 118"/>
          <p:cNvSpPr>
            <a:spLocks noChangeShapeType="1"/>
          </p:cNvSpPr>
          <p:nvPr/>
        </p:nvSpPr>
        <p:spPr bwMode="auto">
          <a:xfrm flipH="1" flipV="1">
            <a:off x="4176713" y="3022600"/>
            <a:ext cx="20637" cy="20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6" name="Line 119"/>
          <p:cNvSpPr>
            <a:spLocks noChangeShapeType="1"/>
          </p:cNvSpPr>
          <p:nvPr/>
        </p:nvSpPr>
        <p:spPr bwMode="auto">
          <a:xfrm flipH="1" flipV="1">
            <a:off x="4448175" y="3405188"/>
            <a:ext cx="1052513" cy="1435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7" name="Rectangle 120"/>
          <p:cNvSpPr>
            <a:spLocks noChangeArrowheads="1"/>
          </p:cNvSpPr>
          <p:nvPr/>
        </p:nvSpPr>
        <p:spPr bwMode="auto">
          <a:xfrm>
            <a:off x="5494338" y="4851400"/>
            <a:ext cx="285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F6</a:t>
            </a:r>
          </a:p>
        </p:txBody>
      </p:sp>
      <p:sp>
        <p:nvSpPr>
          <p:cNvPr id="32888" name="Line 121"/>
          <p:cNvSpPr>
            <a:spLocks noChangeShapeType="1"/>
          </p:cNvSpPr>
          <p:nvPr/>
        </p:nvSpPr>
        <p:spPr bwMode="auto">
          <a:xfrm flipH="1" flipV="1">
            <a:off x="4448175" y="3405188"/>
            <a:ext cx="938213" cy="13652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9" name="Rectangle 122"/>
          <p:cNvSpPr>
            <a:spLocks noChangeArrowheads="1"/>
          </p:cNvSpPr>
          <p:nvPr/>
        </p:nvSpPr>
        <p:spPr bwMode="auto">
          <a:xfrm>
            <a:off x="5368925" y="4787900"/>
            <a:ext cx="444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F44</a:t>
            </a:r>
          </a:p>
        </p:txBody>
      </p:sp>
      <p:sp>
        <p:nvSpPr>
          <p:cNvPr id="32890" name="Line 123"/>
          <p:cNvSpPr>
            <a:spLocks noChangeShapeType="1"/>
          </p:cNvSpPr>
          <p:nvPr/>
        </p:nvSpPr>
        <p:spPr bwMode="auto">
          <a:xfrm flipH="1" flipV="1">
            <a:off x="4176713" y="3022600"/>
            <a:ext cx="271462" cy="382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1" name="Line 124"/>
          <p:cNvSpPr>
            <a:spLocks noChangeShapeType="1"/>
          </p:cNvSpPr>
          <p:nvPr/>
        </p:nvSpPr>
        <p:spPr bwMode="auto">
          <a:xfrm flipH="1" flipV="1">
            <a:off x="4170363" y="3011488"/>
            <a:ext cx="6350" cy="11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2" name="Line 125"/>
          <p:cNvSpPr>
            <a:spLocks noChangeShapeType="1"/>
          </p:cNvSpPr>
          <p:nvPr/>
        </p:nvSpPr>
        <p:spPr bwMode="auto">
          <a:xfrm flipH="1" flipV="1">
            <a:off x="4289425" y="3209925"/>
            <a:ext cx="1471613" cy="222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3" name="Rectangle 126"/>
          <p:cNvSpPr>
            <a:spLocks noChangeArrowheads="1"/>
          </p:cNvSpPr>
          <p:nvPr/>
        </p:nvSpPr>
        <p:spPr bwMode="auto">
          <a:xfrm>
            <a:off x="5724525" y="5437188"/>
            <a:ext cx="777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Ab28A</a:t>
            </a:r>
          </a:p>
        </p:txBody>
      </p:sp>
      <p:sp>
        <p:nvSpPr>
          <p:cNvPr id="32894" name="Line 127"/>
          <p:cNvSpPr>
            <a:spLocks noChangeShapeType="1"/>
          </p:cNvSpPr>
          <p:nvPr/>
        </p:nvSpPr>
        <p:spPr bwMode="auto">
          <a:xfrm flipH="1" flipV="1">
            <a:off x="4410075" y="3409950"/>
            <a:ext cx="998538" cy="16033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5" name="Rectangle 128"/>
          <p:cNvSpPr>
            <a:spLocks noChangeArrowheads="1"/>
          </p:cNvSpPr>
          <p:nvPr/>
        </p:nvSpPr>
        <p:spPr bwMode="auto">
          <a:xfrm>
            <a:off x="5346700" y="5018088"/>
            <a:ext cx="984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CML328</a:t>
            </a:r>
          </a:p>
        </p:txBody>
      </p:sp>
      <p:sp>
        <p:nvSpPr>
          <p:cNvPr id="32896" name="Line 129"/>
          <p:cNvSpPr>
            <a:spLocks noChangeShapeType="1"/>
          </p:cNvSpPr>
          <p:nvPr/>
        </p:nvSpPr>
        <p:spPr bwMode="auto">
          <a:xfrm flipH="1" flipV="1">
            <a:off x="4410075" y="3409950"/>
            <a:ext cx="890588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7" name="Rectangle 130"/>
          <p:cNvSpPr>
            <a:spLocks noChangeArrowheads="1"/>
          </p:cNvSpPr>
          <p:nvPr/>
        </p:nvSpPr>
        <p:spPr bwMode="auto">
          <a:xfrm>
            <a:off x="5265738" y="4956175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Oh603</a:t>
            </a:r>
          </a:p>
        </p:txBody>
      </p:sp>
      <p:sp>
        <p:nvSpPr>
          <p:cNvPr id="32898" name="Line 131"/>
          <p:cNvSpPr>
            <a:spLocks noChangeShapeType="1"/>
          </p:cNvSpPr>
          <p:nvPr/>
        </p:nvSpPr>
        <p:spPr bwMode="auto">
          <a:xfrm flipH="1" flipV="1">
            <a:off x="4289425" y="3209925"/>
            <a:ext cx="120650" cy="2000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9" name="Line 132"/>
          <p:cNvSpPr>
            <a:spLocks noChangeShapeType="1"/>
          </p:cNvSpPr>
          <p:nvPr/>
        </p:nvSpPr>
        <p:spPr bwMode="auto">
          <a:xfrm flipH="1" flipV="1">
            <a:off x="4183063" y="3041650"/>
            <a:ext cx="106362" cy="168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0" name="Line 133"/>
          <p:cNvSpPr>
            <a:spLocks noChangeShapeType="1"/>
          </p:cNvSpPr>
          <p:nvPr/>
        </p:nvSpPr>
        <p:spPr bwMode="auto">
          <a:xfrm flipH="1" flipV="1">
            <a:off x="4191000" y="3063875"/>
            <a:ext cx="1220788" cy="2201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1" name="Rectangle 134"/>
          <p:cNvSpPr>
            <a:spLocks noChangeArrowheads="1"/>
          </p:cNvSpPr>
          <p:nvPr/>
        </p:nvSpPr>
        <p:spPr bwMode="auto">
          <a:xfrm>
            <a:off x="5368925" y="52689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A441-5</a:t>
            </a:r>
          </a:p>
        </p:txBody>
      </p:sp>
      <p:sp>
        <p:nvSpPr>
          <p:cNvPr id="32902" name="Line 135"/>
          <p:cNvSpPr>
            <a:spLocks noChangeShapeType="1"/>
          </p:cNvSpPr>
          <p:nvPr/>
        </p:nvSpPr>
        <p:spPr bwMode="auto">
          <a:xfrm flipH="1" flipV="1">
            <a:off x="4191000" y="3070225"/>
            <a:ext cx="1057275" cy="203358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3" name="Rectangle 136"/>
          <p:cNvSpPr>
            <a:spLocks noChangeArrowheads="1"/>
          </p:cNvSpPr>
          <p:nvPr/>
        </p:nvSpPr>
        <p:spPr bwMode="auto">
          <a:xfrm>
            <a:off x="5202238" y="5124450"/>
            <a:ext cx="968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CML323</a:t>
            </a:r>
          </a:p>
        </p:txBody>
      </p:sp>
      <p:sp>
        <p:nvSpPr>
          <p:cNvPr id="32904" name="Line 137"/>
          <p:cNvSpPr>
            <a:spLocks noChangeShapeType="1"/>
          </p:cNvSpPr>
          <p:nvPr/>
        </p:nvSpPr>
        <p:spPr bwMode="auto">
          <a:xfrm flipH="1" flipV="1">
            <a:off x="4289425" y="3316288"/>
            <a:ext cx="957263" cy="1939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5" name="Rectangle 138"/>
          <p:cNvSpPr>
            <a:spLocks noChangeArrowheads="1"/>
          </p:cNvSpPr>
          <p:nvPr/>
        </p:nvSpPr>
        <p:spPr bwMode="auto">
          <a:xfrm>
            <a:off x="5221288" y="5268913"/>
            <a:ext cx="650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SC55</a:t>
            </a:r>
          </a:p>
        </p:txBody>
      </p:sp>
      <p:sp>
        <p:nvSpPr>
          <p:cNvPr id="32906" name="Line 139"/>
          <p:cNvSpPr>
            <a:spLocks noChangeShapeType="1"/>
          </p:cNvSpPr>
          <p:nvPr/>
        </p:nvSpPr>
        <p:spPr bwMode="auto">
          <a:xfrm flipH="1" flipV="1">
            <a:off x="4368800" y="3500438"/>
            <a:ext cx="884238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7" name="Line 140"/>
          <p:cNvSpPr>
            <a:spLocks noChangeShapeType="1"/>
          </p:cNvSpPr>
          <p:nvPr/>
        </p:nvSpPr>
        <p:spPr bwMode="auto">
          <a:xfrm flipH="1" flipV="1">
            <a:off x="4881563" y="4833938"/>
            <a:ext cx="222250" cy="5842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8" name="Rectangle 141"/>
          <p:cNvSpPr>
            <a:spLocks noChangeArrowheads="1"/>
          </p:cNvSpPr>
          <p:nvPr/>
        </p:nvSpPr>
        <p:spPr bwMode="auto">
          <a:xfrm>
            <a:off x="5076825" y="541496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NC264</a:t>
            </a:r>
          </a:p>
        </p:txBody>
      </p:sp>
      <p:sp>
        <p:nvSpPr>
          <p:cNvPr id="32909" name="Line 142"/>
          <p:cNvSpPr>
            <a:spLocks noChangeShapeType="1"/>
          </p:cNvSpPr>
          <p:nvPr/>
        </p:nvSpPr>
        <p:spPr bwMode="auto">
          <a:xfrm flipH="1" flipV="1">
            <a:off x="4924425" y="5080000"/>
            <a:ext cx="65088" cy="3032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0" name="Rectangle 143"/>
          <p:cNvSpPr>
            <a:spLocks noChangeArrowheads="1"/>
          </p:cNvSpPr>
          <p:nvPr/>
        </p:nvSpPr>
        <p:spPr bwMode="auto">
          <a:xfrm>
            <a:off x="4951413" y="5392738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NC370</a:t>
            </a:r>
          </a:p>
        </p:txBody>
      </p:sp>
      <p:sp>
        <p:nvSpPr>
          <p:cNvPr id="32911" name="Line 144"/>
          <p:cNvSpPr>
            <a:spLocks noChangeShapeType="1"/>
          </p:cNvSpPr>
          <p:nvPr/>
        </p:nvSpPr>
        <p:spPr bwMode="auto">
          <a:xfrm flipV="1">
            <a:off x="4918075" y="5080000"/>
            <a:ext cx="6350" cy="1047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2" name="Rectangle 145"/>
          <p:cNvSpPr>
            <a:spLocks noChangeArrowheads="1"/>
          </p:cNvSpPr>
          <p:nvPr/>
        </p:nvSpPr>
        <p:spPr bwMode="auto">
          <a:xfrm>
            <a:off x="4656138" y="52054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NC320</a:t>
            </a:r>
          </a:p>
        </p:txBody>
      </p:sp>
      <p:sp>
        <p:nvSpPr>
          <p:cNvPr id="32913" name="Line 146"/>
          <p:cNvSpPr>
            <a:spLocks noChangeShapeType="1"/>
          </p:cNvSpPr>
          <p:nvPr/>
        </p:nvSpPr>
        <p:spPr bwMode="auto">
          <a:xfrm flipH="1" flipV="1">
            <a:off x="4881563" y="4833938"/>
            <a:ext cx="42862" cy="2460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4" name="Line 147"/>
          <p:cNvSpPr>
            <a:spLocks noChangeShapeType="1"/>
          </p:cNvSpPr>
          <p:nvPr/>
        </p:nvSpPr>
        <p:spPr bwMode="auto">
          <a:xfrm flipH="1" flipV="1">
            <a:off x="4818063" y="4633913"/>
            <a:ext cx="63500" cy="200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5" name="Line 148"/>
          <p:cNvSpPr>
            <a:spLocks noChangeShapeType="1"/>
          </p:cNvSpPr>
          <p:nvPr/>
        </p:nvSpPr>
        <p:spPr bwMode="auto">
          <a:xfrm flipH="1" flipV="1">
            <a:off x="4808538" y="5111750"/>
            <a:ext cx="60325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6" name="Rectangle 149"/>
          <p:cNvSpPr>
            <a:spLocks noChangeArrowheads="1"/>
          </p:cNvSpPr>
          <p:nvPr/>
        </p:nvSpPr>
        <p:spPr bwMode="auto">
          <a:xfrm>
            <a:off x="4848225" y="52657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NC318</a:t>
            </a:r>
          </a:p>
        </p:txBody>
      </p:sp>
      <p:sp>
        <p:nvSpPr>
          <p:cNvPr id="32917" name="Line 150"/>
          <p:cNvSpPr>
            <a:spLocks noChangeShapeType="1"/>
          </p:cNvSpPr>
          <p:nvPr/>
        </p:nvSpPr>
        <p:spPr bwMode="auto">
          <a:xfrm flipH="1" flipV="1">
            <a:off x="4800600" y="5180013"/>
            <a:ext cx="33338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8" name="Rectangle 151"/>
          <p:cNvSpPr>
            <a:spLocks noChangeArrowheads="1"/>
          </p:cNvSpPr>
          <p:nvPr/>
        </p:nvSpPr>
        <p:spPr bwMode="auto">
          <a:xfrm>
            <a:off x="4808538" y="531177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NC334</a:t>
            </a:r>
          </a:p>
        </p:txBody>
      </p:sp>
      <p:sp>
        <p:nvSpPr>
          <p:cNvPr id="32919" name="Line 152"/>
          <p:cNvSpPr>
            <a:spLocks noChangeShapeType="1"/>
          </p:cNvSpPr>
          <p:nvPr/>
        </p:nvSpPr>
        <p:spPr bwMode="auto">
          <a:xfrm flipV="1">
            <a:off x="4791075" y="5180013"/>
            <a:ext cx="9525" cy="88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0" name="Rectangle 153"/>
          <p:cNvSpPr>
            <a:spLocks noChangeArrowheads="1"/>
          </p:cNvSpPr>
          <p:nvPr/>
        </p:nvSpPr>
        <p:spPr bwMode="auto">
          <a:xfrm>
            <a:off x="4718050" y="526891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NC332</a:t>
            </a:r>
          </a:p>
        </p:txBody>
      </p:sp>
      <p:sp>
        <p:nvSpPr>
          <p:cNvPr id="32921" name="Line 154"/>
          <p:cNvSpPr>
            <a:spLocks noChangeShapeType="1"/>
          </p:cNvSpPr>
          <p:nvPr/>
        </p:nvSpPr>
        <p:spPr bwMode="auto">
          <a:xfrm flipV="1">
            <a:off x="4800600" y="5111750"/>
            <a:ext cx="7938" cy="682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2" name="Line 155"/>
          <p:cNvSpPr>
            <a:spLocks noChangeShapeType="1"/>
          </p:cNvSpPr>
          <p:nvPr/>
        </p:nvSpPr>
        <p:spPr bwMode="auto">
          <a:xfrm flipV="1">
            <a:off x="4808538" y="4633913"/>
            <a:ext cx="9525" cy="477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3" name="Line 156"/>
          <p:cNvSpPr>
            <a:spLocks noChangeShapeType="1"/>
          </p:cNvSpPr>
          <p:nvPr/>
        </p:nvSpPr>
        <p:spPr bwMode="auto">
          <a:xfrm flipH="1" flipV="1">
            <a:off x="4368800" y="3500438"/>
            <a:ext cx="449263" cy="1133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4" name="Line 157"/>
          <p:cNvSpPr>
            <a:spLocks noChangeShapeType="1"/>
          </p:cNvSpPr>
          <p:nvPr/>
        </p:nvSpPr>
        <p:spPr bwMode="auto">
          <a:xfrm flipH="1" flipV="1">
            <a:off x="4289425" y="3316288"/>
            <a:ext cx="79375" cy="184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5" name="Line 158"/>
          <p:cNvSpPr>
            <a:spLocks noChangeShapeType="1"/>
          </p:cNvSpPr>
          <p:nvPr/>
        </p:nvSpPr>
        <p:spPr bwMode="auto">
          <a:xfrm flipH="1" flipV="1">
            <a:off x="4191000" y="3105150"/>
            <a:ext cx="98425" cy="2111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6" name="Line 159"/>
          <p:cNvSpPr>
            <a:spLocks noChangeShapeType="1"/>
          </p:cNvSpPr>
          <p:nvPr/>
        </p:nvSpPr>
        <p:spPr bwMode="auto">
          <a:xfrm flipH="1" flipV="1">
            <a:off x="4191000" y="3135313"/>
            <a:ext cx="514350" cy="199072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7" name="Rectangle 160"/>
          <p:cNvSpPr>
            <a:spLocks noChangeArrowheads="1"/>
          </p:cNvSpPr>
          <p:nvPr/>
        </p:nvSpPr>
        <p:spPr bwMode="auto">
          <a:xfrm>
            <a:off x="4656138" y="514350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CML92</a:t>
            </a:r>
          </a:p>
        </p:txBody>
      </p:sp>
      <p:sp>
        <p:nvSpPr>
          <p:cNvPr id="32928" name="Line 161"/>
          <p:cNvSpPr>
            <a:spLocks noChangeShapeType="1"/>
          </p:cNvSpPr>
          <p:nvPr/>
        </p:nvSpPr>
        <p:spPr bwMode="auto">
          <a:xfrm flipH="1" flipV="1">
            <a:off x="4191000" y="3149600"/>
            <a:ext cx="481013" cy="20589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9" name="Line 162"/>
          <p:cNvSpPr>
            <a:spLocks noChangeShapeType="1"/>
          </p:cNvSpPr>
          <p:nvPr/>
        </p:nvSpPr>
        <p:spPr bwMode="auto">
          <a:xfrm flipH="1" flipV="1">
            <a:off x="4297363" y="3743325"/>
            <a:ext cx="369887" cy="17160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0" name="Rectangle 163"/>
          <p:cNvSpPr>
            <a:spLocks noChangeArrowheads="1"/>
          </p:cNvSpPr>
          <p:nvPr/>
        </p:nvSpPr>
        <p:spPr bwMode="auto">
          <a:xfrm>
            <a:off x="4638675" y="5456238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CML220</a:t>
            </a:r>
          </a:p>
        </p:txBody>
      </p:sp>
      <p:sp>
        <p:nvSpPr>
          <p:cNvPr id="32931" name="Line 164"/>
          <p:cNvSpPr>
            <a:spLocks noChangeShapeType="1"/>
          </p:cNvSpPr>
          <p:nvPr/>
        </p:nvSpPr>
        <p:spPr bwMode="auto">
          <a:xfrm flipH="1" flipV="1">
            <a:off x="4297363" y="3743325"/>
            <a:ext cx="254000" cy="1452563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2" name="Rectangle 165"/>
          <p:cNvSpPr>
            <a:spLocks noChangeArrowheads="1"/>
          </p:cNvSpPr>
          <p:nvPr/>
        </p:nvSpPr>
        <p:spPr bwMode="auto">
          <a:xfrm>
            <a:off x="4508500" y="520541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CML218</a:t>
            </a:r>
          </a:p>
        </p:txBody>
      </p:sp>
      <p:sp>
        <p:nvSpPr>
          <p:cNvPr id="32933" name="Line 166"/>
          <p:cNvSpPr>
            <a:spLocks noChangeShapeType="1"/>
          </p:cNvSpPr>
          <p:nvPr/>
        </p:nvSpPr>
        <p:spPr bwMode="auto">
          <a:xfrm flipH="1" flipV="1">
            <a:off x="4216400" y="3328988"/>
            <a:ext cx="80963" cy="4143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4" name="Line 167"/>
          <p:cNvSpPr>
            <a:spLocks noChangeShapeType="1"/>
          </p:cNvSpPr>
          <p:nvPr/>
        </p:nvSpPr>
        <p:spPr bwMode="auto">
          <a:xfrm flipH="1" flipV="1">
            <a:off x="4232275" y="3475038"/>
            <a:ext cx="258763" cy="16970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5" name="Rectangle 168"/>
          <p:cNvSpPr>
            <a:spLocks noChangeArrowheads="1"/>
          </p:cNvSpPr>
          <p:nvPr/>
        </p:nvSpPr>
        <p:spPr bwMode="auto">
          <a:xfrm>
            <a:off x="4429125" y="51863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A272</a:t>
            </a:r>
          </a:p>
        </p:txBody>
      </p:sp>
      <p:sp>
        <p:nvSpPr>
          <p:cNvPr id="32936" name="Line 169"/>
          <p:cNvSpPr>
            <a:spLocks noChangeShapeType="1"/>
          </p:cNvSpPr>
          <p:nvPr/>
        </p:nvSpPr>
        <p:spPr bwMode="auto">
          <a:xfrm flipH="1" flipV="1">
            <a:off x="4249738" y="3649663"/>
            <a:ext cx="228600" cy="18557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7" name="Rectangle 170"/>
          <p:cNvSpPr>
            <a:spLocks noChangeArrowheads="1"/>
          </p:cNvSpPr>
          <p:nvPr/>
        </p:nvSpPr>
        <p:spPr bwMode="auto">
          <a:xfrm>
            <a:off x="4449763" y="5499100"/>
            <a:ext cx="492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Tzi9</a:t>
            </a:r>
          </a:p>
        </p:txBody>
      </p:sp>
      <p:sp>
        <p:nvSpPr>
          <p:cNvPr id="32938" name="Line 171"/>
          <p:cNvSpPr>
            <a:spLocks noChangeShapeType="1"/>
          </p:cNvSpPr>
          <p:nvPr/>
        </p:nvSpPr>
        <p:spPr bwMode="auto">
          <a:xfrm flipH="1" flipV="1">
            <a:off x="4249738" y="3649663"/>
            <a:ext cx="142875" cy="16160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9" name="Rectangle 172"/>
          <p:cNvSpPr>
            <a:spLocks noChangeArrowheads="1"/>
          </p:cNvSpPr>
          <p:nvPr/>
        </p:nvSpPr>
        <p:spPr bwMode="auto">
          <a:xfrm>
            <a:off x="4324350" y="5257800"/>
            <a:ext cx="841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CML77</a:t>
            </a:r>
          </a:p>
        </p:txBody>
      </p:sp>
      <p:sp>
        <p:nvSpPr>
          <p:cNvPr id="32940" name="Line 173"/>
          <p:cNvSpPr>
            <a:spLocks noChangeShapeType="1"/>
          </p:cNvSpPr>
          <p:nvPr/>
        </p:nvSpPr>
        <p:spPr bwMode="auto">
          <a:xfrm flipH="1" flipV="1">
            <a:off x="4232275" y="3475038"/>
            <a:ext cx="17463" cy="174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1" name="Line 174"/>
          <p:cNvSpPr>
            <a:spLocks noChangeShapeType="1"/>
          </p:cNvSpPr>
          <p:nvPr/>
        </p:nvSpPr>
        <p:spPr bwMode="auto">
          <a:xfrm flipH="1" flipV="1">
            <a:off x="4216400" y="3328988"/>
            <a:ext cx="15875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2" name="Line 175"/>
          <p:cNvSpPr>
            <a:spLocks noChangeShapeType="1"/>
          </p:cNvSpPr>
          <p:nvPr/>
        </p:nvSpPr>
        <p:spPr bwMode="auto">
          <a:xfrm flipH="1" flipV="1">
            <a:off x="4197350" y="3214688"/>
            <a:ext cx="19050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3" name="Line 176"/>
          <p:cNvSpPr>
            <a:spLocks noChangeShapeType="1"/>
          </p:cNvSpPr>
          <p:nvPr/>
        </p:nvSpPr>
        <p:spPr bwMode="auto">
          <a:xfrm flipH="1" flipV="1">
            <a:off x="4197350" y="3254375"/>
            <a:ext cx="161925" cy="2457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4" name="Line 177"/>
          <p:cNvSpPr>
            <a:spLocks noChangeShapeType="1"/>
          </p:cNvSpPr>
          <p:nvPr/>
        </p:nvSpPr>
        <p:spPr bwMode="auto">
          <a:xfrm flipH="1" flipV="1">
            <a:off x="4202113" y="3384550"/>
            <a:ext cx="74612" cy="2032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5" name="Rectangle 178"/>
          <p:cNvSpPr>
            <a:spLocks noChangeArrowheads="1"/>
          </p:cNvSpPr>
          <p:nvPr/>
        </p:nvSpPr>
        <p:spPr bwMode="auto">
          <a:xfrm>
            <a:off x="4243388" y="5414963"/>
            <a:ext cx="666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TZI10</a:t>
            </a:r>
          </a:p>
        </p:txBody>
      </p:sp>
      <p:sp>
        <p:nvSpPr>
          <p:cNvPr id="32946" name="Line 179"/>
          <p:cNvSpPr>
            <a:spLocks noChangeShapeType="1"/>
          </p:cNvSpPr>
          <p:nvPr/>
        </p:nvSpPr>
        <p:spPr bwMode="auto">
          <a:xfrm flipH="1" flipV="1">
            <a:off x="4202113" y="3384550"/>
            <a:ext cx="14287" cy="23828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7" name="Rectangle 180"/>
          <p:cNvSpPr>
            <a:spLocks noChangeArrowheads="1"/>
          </p:cNvSpPr>
          <p:nvPr/>
        </p:nvSpPr>
        <p:spPr bwMode="auto">
          <a:xfrm>
            <a:off x="4179888" y="5770563"/>
            <a:ext cx="968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CML311</a:t>
            </a:r>
          </a:p>
        </p:txBody>
      </p:sp>
      <p:sp>
        <p:nvSpPr>
          <p:cNvPr id="32948" name="Line 181"/>
          <p:cNvSpPr>
            <a:spLocks noChangeShapeType="1"/>
          </p:cNvSpPr>
          <p:nvPr/>
        </p:nvSpPr>
        <p:spPr bwMode="auto">
          <a:xfrm flipH="1" flipV="1">
            <a:off x="4197350" y="3254375"/>
            <a:ext cx="4763" cy="1301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9" name="Line 182"/>
          <p:cNvSpPr>
            <a:spLocks noChangeShapeType="1"/>
          </p:cNvSpPr>
          <p:nvPr/>
        </p:nvSpPr>
        <p:spPr bwMode="auto">
          <a:xfrm flipH="1" flipV="1">
            <a:off x="4197350" y="3221038"/>
            <a:ext cx="1588" cy="3333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0" name="Line 183"/>
          <p:cNvSpPr>
            <a:spLocks noChangeShapeType="1"/>
          </p:cNvSpPr>
          <p:nvPr/>
        </p:nvSpPr>
        <p:spPr bwMode="auto">
          <a:xfrm flipV="1">
            <a:off x="4144963" y="3270250"/>
            <a:ext cx="46037" cy="22939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1" name="Rectangle 184"/>
          <p:cNvSpPr>
            <a:spLocks noChangeArrowheads="1"/>
          </p:cNvSpPr>
          <p:nvPr/>
        </p:nvSpPr>
        <p:spPr bwMode="auto">
          <a:xfrm>
            <a:off x="4092575" y="5562600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CML349</a:t>
            </a:r>
          </a:p>
        </p:txBody>
      </p:sp>
      <p:sp>
        <p:nvSpPr>
          <p:cNvPr id="32952" name="Line 185"/>
          <p:cNvSpPr>
            <a:spLocks noChangeShapeType="1"/>
          </p:cNvSpPr>
          <p:nvPr/>
        </p:nvSpPr>
        <p:spPr bwMode="auto">
          <a:xfrm flipV="1">
            <a:off x="4079875" y="3290888"/>
            <a:ext cx="104775" cy="2292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3" name="Line 186"/>
          <p:cNvSpPr>
            <a:spLocks noChangeShapeType="1"/>
          </p:cNvSpPr>
          <p:nvPr/>
        </p:nvSpPr>
        <p:spPr bwMode="auto">
          <a:xfrm flipV="1">
            <a:off x="4019550" y="3721100"/>
            <a:ext cx="123825" cy="1884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4" name="Rectangle 187"/>
          <p:cNvSpPr>
            <a:spLocks noChangeArrowheads="1"/>
          </p:cNvSpPr>
          <p:nvPr/>
        </p:nvSpPr>
        <p:spPr bwMode="auto">
          <a:xfrm>
            <a:off x="3867150" y="5595938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CML158Q</a:t>
            </a:r>
          </a:p>
        </p:txBody>
      </p:sp>
      <p:sp>
        <p:nvSpPr>
          <p:cNvPr id="32955" name="Line 188"/>
          <p:cNvSpPr>
            <a:spLocks noChangeShapeType="1"/>
          </p:cNvSpPr>
          <p:nvPr/>
        </p:nvSpPr>
        <p:spPr bwMode="auto">
          <a:xfrm flipV="1">
            <a:off x="3989388" y="3721100"/>
            <a:ext cx="153987" cy="15954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6" name="Rectangle 189"/>
          <p:cNvSpPr>
            <a:spLocks noChangeArrowheads="1"/>
          </p:cNvSpPr>
          <p:nvPr/>
        </p:nvSpPr>
        <p:spPr bwMode="auto">
          <a:xfrm>
            <a:off x="3917950" y="5330825"/>
            <a:ext cx="1158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CML154Q</a:t>
            </a:r>
          </a:p>
        </p:txBody>
      </p:sp>
      <p:sp>
        <p:nvSpPr>
          <p:cNvPr id="32957" name="Line 190"/>
          <p:cNvSpPr>
            <a:spLocks noChangeShapeType="1"/>
          </p:cNvSpPr>
          <p:nvPr/>
        </p:nvSpPr>
        <p:spPr bwMode="auto">
          <a:xfrm flipV="1">
            <a:off x="4143375" y="3417888"/>
            <a:ext cx="25400" cy="303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8" name="Line 191"/>
          <p:cNvSpPr>
            <a:spLocks noChangeShapeType="1"/>
          </p:cNvSpPr>
          <p:nvPr/>
        </p:nvSpPr>
        <p:spPr bwMode="auto">
          <a:xfrm flipV="1">
            <a:off x="3844925" y="3597275"/>
            <a:ext cx="298450" cy="2406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9" name="Rectangle 192"/>
          <p:cNvSpPr>
            <a:spLocks noChangeArrowheads="1"/>
          </p:cNvSpPr>
          <p:nvPr/>
        </p:nvSpPr>
        <p:spPr bwMode="auto">
          <a:xfrm>
            <a:off x="3784600" y="6019800"/>
            <a:ext cx="984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CML281</a:t>
            </a:r>
          </a:p>
        </p:txBody>
      </p:sp>
      <p:sp>
        <p:nvSpPr>
          <p:cNvPr id="32960" name="Line 193"/>
          <p:cNvSpPr>
            <a:spLocks noChangeShapeType="1"/>
          </p:cNvSpPr>
          <p:nvPr/>
        </p:nvSpPr>
        <p:spPr bwMode="auto">
          <a:xfrm flipV="1">
            <a:off x="3810000" y="3597275"/>
            <a:ext cx="333375" cy="210343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1" name="Rectangle 194"/>
          <p:cNvSpPr>
            <a:spLocks noChangeArrowheads="1"/>
          </p:cNvSpPr>
          <p:nvPr/>
        </p:nvSpPr>
        <p:spPr bwMode="auto">
          <a:xfrm>
            <a:off x="3733800" y="570706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CML91</a:t>
            </a:r>
          </a:p>
        </p:txBody>
      </p:sp>
      <p:sp>
        <p:nvSpPr>
          <p:cNvPr id="32962" name="Line 195"/>
          <p:cNvSpPr>
            <a:spLocks noChangeShapeType="1"/>
          </p:cNvSpPr>
          <p:nvPr/>
        </p:nvSpPr>
        <p:spPr bwMode="auto">
          <a:xfrm flipV="1">
            <a:off x="4143375" y="3417888"/>
            <a:ext cx="25400" cy="1793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3" name="Line 196"/>
          <p:cNvSpPr>
            <a:spLocks noChangeShapeType="1"/>
          </p:cNvSpPr>
          <p:nvPr/>
        </p:nvSpPr>
        <p:spPr bwMode="auto">
          <a:xfrm flipV="1">
            <a:off x="4168775" y="3357563"/>
            <a:ext cx="4763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4" name="Rectangle 197"/>
          <p:cNvSpPr>
            <a:spLocks noChangeArrowheads="1"/>
          </p:cNvSpPr>
          <p:nvPr/>
        </p:nvSpPr>
        <p:spPr bwMode="auto">
          <a:xfrm>
            <a:off x="3517900" y="6484938"/>
            <a:ext cx="904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parvi-14</a:t>
            </a:r>
          </a:p>
        </p:txBody>
      </p:sp>
      <p:sp>
        <p:nvSpPr>
          <p:cNvPr id="32965" name="Rectangle 198"/>
          <p:cNvSpPr>
            <a:spLocks noChangeArrowheads="1"/>
          </p:cNvSpPr>
          <p:nvPr/>
        </p:nvSpPr>
        <p:spPr bwMode="auto">
          <a:xfrm>
            <a:off x="3262313" y="6646863"/>
            <a:ext cx="920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parvi-36</a:t>
            </a:r>
          </a:p>
        </p:txBody>
      </p:sp>
      <p:sp>
        <p:nvSpPr>
          <p:cNvPr id="32966" name="Rectangle 199"/>
          <p:cNvSpPr>
            <a:spLocks noChangeArrowheads="1"/>
          </p:cNvSpPr>
          <p:nvPr/>
        </p:nvSpPr>
        <p:spPr bwMode="auto">
          <a:xfrm>
            <a:off x="3155950" y="6208713"/>
            <a:ext cx="920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parvi-03</a:t>
            </a:r>
          </a:p>
        </p:txBody>
      </p:sp>
      <p:sp>
        <p:nvSpPr>
          <p:cNvPr id="32967" name="Rectangle 200"/>
          <p:cNvSpPr>
            <a:spLocks noChangeArrowheads="1"/>
          </p:cNvSpPr>
          <p:nvPr/>
        </p:nvSpPr>
        <p:spPr bwMode="auto">
          <a:xfrm>
            <a:off x="2676525" y="6542088"/>
            <a:ext cx="920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parvi-49</a:t>
            </a:r>
          </a:p>
        </p:txBody>
      </p:sp>
      <p:sp>
        <p:nvSpPr>
          <p:cNvPr id="32968" name="Rectangle 201"/>
          <p:cNvSpPr>
            <a:spLocks noChangeArrowheads="1"/>
          </p:cNvSpPr>
          <p:nvPr/>
        </p:nvSpPr>
        <p:spPr bwMode="auto">
          <a:xfrm>
            <a:off x="2262188" y="6500813"/>
            <a:ext cx="920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parvi-30</a:t>
            </a:r>
          </a:p>
        </p:txBody>
      </p:sp>
      <p:sp>
        <p:nvSpPr>
          <p:cNvPr id="32969" name="Line 202"/>
          <p:cNvSpPr>
            <a:spLocks noChangeShapeType="1"/>
          </p:cNvSpPr>
          <p:nvPr/>
        </p:nvSpPr>
        <p:spPr bwMode="auto">
          <a:xfrm flipV="1">
            <a:off x="3727450" y="4749800"/>
            <a:ext cx="111125" cy="166688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0" name="Line 203"/>
          <p:cNvSpPr>
            <a:spLocks noChangeShapeType="1"/>
          </p:cNvSpPr>
          <p:nvPr/>
        </p:nvSpPr>
        <p:spPr bwMode="auto">
          <a:xfrm flipV="1">
            <a:off x="3838575" y="4335463"/>
            <a:ext cx="146050" cy="4143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1" name="Line 204"/>
          <p:cNvSpPr>
            <a:spLocks noChangeShapeType="1"/>
          </p:cNvSpPr>
          <p:nvPr/>
        </p:nvSpPr>
        <p:spPr bwMode="auto">
          <a:xfrm flipV="1">
            <a:off x="3984625" y="4052888"/>
            <a:ext cx="68263" cy="2825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2" name="Line 205"/>
          <p:cNvSpPr>
            <a:spLocks noChangeShapeType="1"/>
          </p:cNvSpPr>
          <p:nvPr/>
        </p:nvSpPr>
        <p:spPr bwMode="auto">
          <a:xfrm flipV="1">
            <a:off x="4052888" y="3357563"/>
            <a:ext cx="120650" cy="6953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" name="Line 206"/>
          <p:cNvSpPr>
            <a:spLocks noChangeShapeType="1"/>
          </p:cNvSpPr>
          <p:nvPr/>
        </p:nvSpPr>
        <p:spPr bwMode="auto">
          <a:xfrm flipV="1">
            <a:off x="4173538" y="3295650"/>
            <a:ext cx="11112" cy="61913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" name="Line 207"/>
          <p:cNvSpPr>
            <a:spLocks noChangeShapeType="1"/>
          </p:cNvSpPr>
          <p:nvPr/>
        </p:nvSpPr>
        <p:spPr bwMode="auto">
          <a:xfrm flipV="1">
            <a:off x="3213100" y="4081463"/>
            <a:ext cx="571500" cy="1209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" name="Line 208"/>
          <p:cNvSpPr>
            <a:spLocks noChangeShapeType="1"/>
          </p:cNvSpPr>
          <p:nvPr/>
        </p:nvSpPr>
        <p:spPr bwMode="auto">
          <a:xfrm flipV="1">
            <a:off x="3194050" y="4081463"/>
            <a:ext cx="590550" cy="1127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" name="Rectangle 209"/>
          <p:cNvSpPr>
            <a:spLocks noChangeArrowheads="1"/>
          </p:cNvSpPr>
          <p:nvPr/>
        </p:nvSpPr>
        <p:spPr bwMode="auto">
          <a:xfrm>
            <a:off x="3113088" y="52260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NC356</a:t>
            </a:r>
          </a:p>
        </p:txBody>
      </p:sp>
      <p:sp>
        <p:nvSpPr>
          <p:cNvPr id="32977" name="Line 210"/>
          <p:cNvSpPr>
            <a:spLocks noChangeShapeType="1"/>
          </p:cNvSpPr>
          <p:nvPr/>
        </p:nvSpPr>
        <p:spPr bwMode="auto">
          <a:xfrm flipV="1">
            <a:off x="3784600" y="3521075"/>
            <a:ext cx="255588" cy="5603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8" name="Line 211"/>
          <p:cNvSpPr>
            <a:spLocks noChangeShapeType="1"/>
          </p:cNvSpPr>
          <p:nvPr/>
        </p:nvSpPr>
        <p:spPr bwMode="auto">
          <a:xfrm flipV="1">
            <a:off x="2936875" y="3600450"/>
            <a:ext cx="1058863" cy="1944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9" name="Rectangle 212"/>
          <p:cNvSpPr>
            <a:spLocks noChangeArrowheads="1"/>
          </p:cNvSpPr>
          <p:nvPr/>
        </p:nvSpPr>
        <p:spPr bwMode="auto">
          <a:xfrm>
            <a:off x="2867025" y="5562600"/>
            <a:ext cx="762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TX601</a:t>
            </a:r>
          </a:p>
        </p:txBody>
      </p:sp>
      <p:sp>
        <p:nvSpPr>
          <p:cNvPr id="32980" name="Line 213"/>
          <p:cNvSpPr>
            <a:spLocks noChangeShapeType="1"/>
          </p:cNvSpPr>
          <p:nvPr/>
        </p:nvSpPr>
        <p:spPr bwMode="auto">
          <a:xfrm flipV="1">
            <a:off x="3094038" y="4878388"/>
            <a:ext cx="139700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1" name="Rectangle 214"/>
          <p:cNvSpPr>
            <a:spLocks noChangeArrowheads="1"/>
          </p:cNvSpPr>
          <p:nvPr/>
        </p:nvSpPr>
        <p:spPr bwMode="auto">
          <a:xfrm>
            <a:off x="3105150" y="510222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NC340</a:t>
            </a:r>
          </a:p>
        </p:txBody>
      </p:sp>
      <p:sp>
        <p:nvSpPr>
          <p:cNvPr id="32982" name="Line 215"/>
          <p:cNvSpPr>
            <a:spLocks noChangeShapeType="1"/>
          </p:cNvSpPr>
          <p:nvPr/>
        </p:nvSpPr>
        <p:spPr bwMode="auto">
          <a:xfrm flipV="1">
            <a:off x="3076575" y="4878388"/>
            <a:ext cx="157163" cy="247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3" name="Line 216"/>
          <p:cNvSpPr>
            <a:spLocks noChangeShapeType="1"/>
          </p:cNvSpPr>
          <p:nvPr/>
        </p:nvSpPr>
        <p:spPr bwMode="auto">
          <a:xfrm flipV="1">
            <a:off x="3233738" y="3660775"/>
            <a:ext cx="723900" cy="1217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4" name="Line 217"/>
          <p:cNvSpPr>
            <a:spLocks noChangeShapeType="1"/>
          </p:cNvSpPr>
          <p:nvPr/>
        </p:nvSpPr>
        <p:spPr bwMode="auto">
          <a:xfrm flipV="1">
            <a:off x="2822575" y="4811713"/>
            <a:ext cx="395288" cy="7699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5" name="Rectangle 218"/>
          <p:cNvSpPr>
            <a:spLocks noChangeArrowheads="1"/>
          </p:cNvSpPr>
          <p:nvPr/>
        </p:nvSpPr>
        <p:spPr bwMode="auto">
          <a:xfrm>
            <a:off x="2735263" y="55816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NC350</a:t>
            </a:r>
          </a:p>
        </p:txBody>
      </p:sp>
      <p:sp>
        <p:nvSpPr>
          <p:cNvPr id="32986" name="Line 219"/>
          <p:cNvSpPr>
            <a:spLocks noChangeShapeType="1"/>
          </p:cNvSpPr>
          <p:nvPr/>
        </p:nvSpPr>
        <p:spPr bwMode="auto">
          <a:xfrm flipV="1">
            <a:off x="2740025" y="4811713"/>
            <a:ext cx="477838" cy="8524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7" name="Rectangle 220"/>
          <p:cNvSpPr>
            <a:spLocks noChangeArrowheads="1"/>
          </p:cNvSpPr>
          <p:nvPr/>
        </p:nvSpPr>
        <p:spPr bwMode="auto">
          <a:xfrm>
            <a:off x="2652713" y="56642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NC304</a:t>
            </a:r>
          </a:p>
        </p:txBody>
      </p:sp>
      <p:sp>
        <p:nvSpPr>
          <p:cNvPr id="32988" name="Line 221"/>
          <p:cNvSpPr>
            <a:spLocks noChangeShapeType="1"/>
          </p:cNvSpPr>
          <p:nvPr/>
        </p:nvSpPr>
        <p:spPr bwMode="auto">
          <a:xfrm flipV="1">
            <a:off x="3217863" y="4211638"/>
            <a:ext cx="349250" cy="6000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9" name="Line 222"/>
          <p:cNvSpPr>
            <a:spLocks noChangeShapeType="1"/>
          </p:cNvSpPr>
          <p:nvPr/>
        </p:nvSpPr>
        <p:spPr bwMode="auto">
          <a:xfrm flipV="1">
            <a:off x="2906713" y="4318000"/>
            <a:ext cx="592137" cy="971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0" name="Rectangle 223"/>
          <p:cNvSpPr>
            <a:spLocks noChangeArrowheads="1"/>
          </p:cNvSpPr>
          <p:nvPr/>
        </p:nvSpPr>
        <p:spPr bwMode="auto">
          <a:xfrm>
            <a:off x="2843213" y="5291138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NC338</a:t>
            </a:r>
          </a:p>
        </p:txBody>
      </p:sp>
      <p:sp>
        <p:nvSpPr>
          <p:cNvPr id="32991" name="Line 224"/>
          <p:cNvSpPr>
            <a:spLocks noChangeShapeType="1"/>
          </p:cNvSpPr>
          <p:nvPr/>
        </p:nvSpPr>
        <p:spPr bwMode="auto">
          <a:xfrm flipV="1">
            <a:off x="2906713" y="4362450"/>
            <a:ext cx="558800" cy="884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2" name="Rectangle 225"/>
          <p:cNvSpPr>
            <a:spLocks noChangeArrowheads="1"/>
          </p:cNvSpPr>
          <p:nvPr/>
        </p:nvSpPr>
        <p:spPr bwMode="auto">
          <a:xfrm>
            <a:off x="2841625" y="52514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NC302</a:t>
            </a:r>
          </a:p>
        </p:txBody>
      </p:sp>
      <p:sp>
        <p:nvSpPr>
          <p:cNvPr id="32993" name="Line 226"/>
          <p:cNvSpPr>
            <a:spLocks noChangeShapeType="1"/>
          </p:cNvSpPr>
          <p:nvPr/>
        </p:nvSpPr>
        <p:spPr bwMode="auto">
          <a:xfrm flipV="1">
            <a:off x="2789238" y="4394200"/>
            <a:ext cx="652462" cy="963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4" name="Rectangle 227"/>
          <p:cNvSpPr>
            <a:spLocks noChangeArrowheads="1"/>
          </p:cNvSpPr>
          <p:nvPr/>
        </p:nvSpPr>
        <p:spPr bwMode="auto">
          <a:xfrm>
            <a:off x="2714625" y="537527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NC354</a:t>
            </a:r>
          </a:p>
        </p:txBody>
      </p:sp>
      <p:sp>
        <p:nvSpPr>
          <p:cNvPr id="32995" name="Line 228"/>
          <p:cNvSpPr>
            <a:spLocks noChangeShapeType="1"/>
          </p:cNvSpPr>
          <p:nvPr/>
        </p:nvSpPr>
        <p:spPr bwMode="auto">
          <a:xfrm flipV="1">
            <a:off x="2935288" y="4957763"/>
            <a:ext cx="111125" cy="152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6" name="Line 229"/>
          <p:cNvSpPr>
            <a:spLocks noChangeShapeType="1"/>
          </p:cNvSpPr>
          <p:nvPr/>
        </p:nvSpPr>
        <p:spPr bwMode="auto">
          <a:xfrm flipV="1">
            <a:off x="2859088" y="4957763"/>
            <a:ext cx="18732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7" name="Line 230"/>
          <p:cNvSpPr>
            <a:spLocks noChangeShapeType="1"/>
          </p:cNvSpPr>
          <p:nvPr/>
        </p:nvSpPr>
        <p:spPr bwMode="auto">
          <a:xfrm flipV="1">
            <a:off x="3046413" y="4471988"/>
            <a:ext cx="334962" cy="485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8" name="Line 231"/>
          <p:cNvSpPr>
            <a:spLocks noChangeShapeType="1"/>
          </p:cNvSpPr>
          <p:nvPr/>
        </p:nvSpPr>
        <p:spPr bwMode="auto">
          <a:xfrm flipV="1">
            <a:off x="2906713" y="5043488"/>
            <a:ext cx="3651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9" name="Line 232"/>
          <p:cNvSpPr>
            <a:spLocks noChangeShapeType="1"/>
          </p:cNvSpPr>
          <p:nvPr/>
        </p:nvSpPr>
        <p:spPr bwMode="auto">
          <a:xfrm flipV="1">
            <a:off x="2886075" y="5043488"/>
            <a:ext cx="57150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0" name="Line 233"/>
          <p:cNvSpPr>
            <a:spLocks noChangeShapeType="1"/>
          </p:cNvSpPr>
          <p:nvPr/>
        </p:nvSpPr>
        <p:spPr bwMode="auto">
          <a:xfrm flipV="1">
            <a:off x="2943225" y="4703763"/>
            <a:ext cx="242888" cy="339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1" name="Line 234"/>
          <p:cNvSpPr>
            <a:spLocks noChangeShapeType="1"/>
          </p:cNvSpPr>
          <p:nvPr/>
        </p:nvSpPr>
        <p:spPr bwMode="auto">
          <a:xfrm flipV="1">
            <a:off x="2800350" y="4976813"/>
            <a:ext cx="131763" cy="254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2" name="Line 235"/>
          <p:cNvSpPr>
            <a:spLocks noChangeShapeType="1"/>
          </p:cNvSpPr>
          <p:nvPr/>
        </p:nvSpPr>
        <p:spPr bwMode="auto">
          <a:xfrm flipV="1">
            <a:off x="2846388" y="5000625"/>
            <a:ext cx="60325" cy="984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3" name="Line 236"/>
          <p:cNvSpPr>
            <a:spLocks noChangeShapeType="1"/>
          </p:cNvSpPr>
          <p:nvPr/>
        </p:nvSpPr>
        <p:spPr bwMode="auto">
          <a:xfrm flipV="1">
            <a:off x="2806700" y="4997450"/>
            <a:ext cx="100013" cy="125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4" name="Line 237"/>
          <p:cNvSpPr>
            <a:spLocks noChangeShapeType="1"/>
          </p:cNvSpPr>
          <p:nvPr/>
        </p:nvSpPr>
        <p:spPr bwMode="auto">
          <a:xfrm flipV="1">
            <a:off x="2901950" y="4976813"/>
            <a:ext cx="25400" cy="28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5" name="Line 238"/>
          <p:cNvSpPr>
            <a:spLocks noChangeShapeType="1"/>
          </p:cNvSpPr>
          <p:nvPr/>
        </p:nvSpPr>
        <p:spPr bwMode="auto">
          <a:xfrm flipV="1">
            <a:off x="2927350" y="4703763"/>
            <a:ext cx="258763" cy="273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6" name="Line 239"/>
          <p:cNvSpPr>
            <a:spLocks noChangeShapeType="1"/>
          </p:cNvSpPr>
          <p:nvPr/>
        </p:nvSpPr>
        <p:spPr bwMode="auto">
          <a:xfrm flipV="1">
            <a:off x="3186113" y="4471988"/>
            <a:ext cx="195262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7" name="Line 240"/>
          <p:cNvSpPr>
            <a:spLocks noChangeShapeType="1"/>
          </p:cNvSpPr>
          <p:nvPr/>
        </p:nvSpPr>
        <p:spPr bwMode="auto">
          <a:xfrm flipV="1">
            <a:off x="3381375" y="4394200"/>
            <a:ext cx="60325" cy="77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8" name="Line 241"/>
          <p:cNvSpPr>
            <a:spLocks noChangeShapeType="1"/>
          </p:cNvSpPr>
          <p:nvPr/>
        </p:nvSpPr>
        <p:spPr bwMode="auto">
          <a:xfrm flipV="1">
            <a:off x="3441700" y="4362450"/>
            <a:ext cx="23813" cy="31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9" name="Line 242"/>
          <p:cNvSpPr>
            <a:spLocks noChangeShapeType="1"/>
          </p:cNvSpPr>
          <p:nvPr/>
        </p:nvSpPr>
        <p:spPr bwMode="auto">
          <a:xfrm flipV="1">
            <a:off x="3465513" y="4318000"/>
            <a:ext cx="33337" cy="44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0" name="Line 243"/>
          <p:cNvSpPr>
            <a:spLocks noChangeShapeType="1"/>
          </p:cNvSpPr>
          <p:nvPr/>
        </p:nvSpPr>
        <p:spPr bwMode="auto">
          <a:xfrm flipV="1">
            <a:off x="3498850" y="4211638"/>
            <a:ext cx="68263" cy="106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1" name="Line 244"/>
          <p:cNvSpPr>
            <a:spLocks noChangeShapeType="1"/>
          </p:cNvSpPr>
          <p:nvPr/>
        </p:nvSpPr>
        <p:spPr bwMode="auto">
          <a:xfrm flipV="1">
            <a:off x="3567113" y="3660775"/>
            <a:ext cx="390525" cy="5508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2" name="Line 245"/>
          <p:cNvSpPr>
            <a:spLocks noChangeShapeType="1"/>
          </p:cNvSpPr>
          <p:nvPr/>
        </p:nvSpPr>
        <p:spPr bwMode="auto">
          <a:xfrm flipV="1">
            <a:off x="3957638" y="3600450"/>
            <a:ext cx="38100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3" name="Line 246"/>
          <p:cNvSpPr>
            <a:spLocks noChangeShapeType="1"/>
          </p:cNvSpPr>
          <p:nvPr/>
        </p:nvSpPr>
        <p:spPr bwMode="auto">
          <a:xfrm flipV="1">
            <a:off x="3995738" y="3521075"/>
            <a:ext cx="44450" cy="793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4" name="Line 247"/>
          <p:cNvSpPr>
            <a:spLocks noChangeShapeType="1"/>
          </p:cNvSpPr>
          <p:nvPr/>
        </p:nvSpPr>
        <p:spPr bwMode="auto">
          <a:xfrm flipV="1">
            <a:off x="4040188" y="3462338"/>
            <a:ext cx="3016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5" name="Line 248"/>
          <p:cNvSpPr>
            <a:spLocks noChangeShapeType="1"/>
          </p:cNvSpPr>
          <p:nvPr/>
        </p:nvSpPr>
        <p:spPr bwMode="auto">
          <a:xfrm flipV="1">
            <a:off x="2551113" y="3730625"/>
            <a:ext cx="1300162" cy="1662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6" name="Rectangle 249"/>
          <p:cNvSpPr>
            <a:spLocks noChangeArrowheads="1"/>
          </p:cNvSpPr>
          <p:nvPr/>
        </p:nvSpPr>
        <p:spPr bwMode="auto">
          <a:xfrm>
            <a:off x="2482850" y="5392738"/>
            <a:ext cx="666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TZI18</a:t>
            </a:r>
          </a:p>
        </p:txBody>
      </p:sp>
      <p:sp>
        <p:nvSpPr>
          <p:cNvPr id="33017" name="Line 250"/>
          <p:cNvSpPr>
            <a:spLocks noChangeShapeType="1"/>
          </p:cNvSpPr>
          <p:nvPr/>
        </p:nvSpPr>
        <p:spPr bwMode="auto">
          <a:xfrm flipV="1">
            <a:off x="2979738" y="3730625"/>
            <a:ext cx="871537" cy="1055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8" name="Rectangle 251"/>
          <p:cNvSpPr>
            <a:spLocks noChangeArrowheads="1"/>
          </p:cNvSpPr>
          <p:nvPr/>
        </p:nvSpPr>
        <p:spPr bwMode="auto">
          <a:xfrm>
            <a:off x="2949575" y="4787900"/>
            <a:ext cx="301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A6</a:t>
            </a:r>
          </a:p>
        </p:txBody>
      </p:sp>
      <p:sp>
        <p:nvSpPr>
          <p:cNvPr id="33019" name="Line 252"/>
          <p:cNvSpPr>
            <a:spLocks noChangeShapeType="1"/>
          </p:cNvSpPr>
          <p:nvPr/>
        </p:nvSpPr>
        <p:spPr bwMode="auto">
          <a:xfrm flipV="1">
            <a:off x="3851275" y="3462338"/>
            <a:ext cx="219075" cy="268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0" name="Line 253"/>
          <p:cNvSpPr>
            <a:spLocks noChangeShapeType="1"/>
          </p:cNvSpPr>
          <p:nvPr/>
        </p:nvSpPr>
        <p:spPr bwMode="auto">
          <a:xfrm flipV="1">
            <a:off x="4070350" y="3355975"/>
            <a:ext cx="66675" cy="106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1" name="Line 254"/>
          <p:cNvSpPr>
            <a:spLocks noChangeShapeType="1"/>
          </p:cNvSpPr>
          <p:nvPr/>
        </p:nvSpPr>
        <p:spPr bwMode="auto">
          <a:xfrm flipV="1">
            <a:off x="2819400" y="3594100"/>
            <a:ext cx="1103313" cy="132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2" name="Rectangle 255"/>
          <p:cNvSpPr>
            <a:spLocks noChangeArrowheads="1"/>
          </p:cNvSpPr>
          <p:nvPr/>
        </p:nvSpPr>
        <p:spPr bwMode="auto">
          <a:xfrm>
            <a:off x="2774950" y="4932363"/>
            <a:ext cx="523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Ki44</a:t>
            </a:r>
          </a:p>
        </p:txBody>
      </p:sp>
      <p:sp>
        <p:nvSpPr>
          <p:cNvPr id="33023" name="Line 256"/>
          <p:cNvSpPr>
            <a:spLocks noChangeShapeType="1"/>
          </p:cNvSpPr>
          <p:nvPr/>
        </p:nvSpPr>
        <p:spPr bwMode="auto">
          <a:xfrm flipV="1">
            <a:off x="2722563" y="3635375"/>
            <a:ext cx="1157287" cy="133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4" name="Rectangle 257"/>
          <p:cNvSpPr>
            <a:spLocks noChangeArrowheads="1"/>
          </p:cNvSpPr>
          <p:nvPr/>
        </p:nvSpPr>
        <p:spPr bwMode="auto">
          <a:xfrm>
            <a:off x="2673350" y="4976813"/>
            <a:ext cx="508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Ki43</a:t>
            </a:r>
          </a:p>
        </p:txBody>
      </p:sp>
      <p:sp>
        <p:nvSpPr>
          <p:cNvPr id="33025" name="Line 258"/>
          <p:cNvSpPr>
            <a:spLocks noChangeShapeType="1"/>
          </p:cNvSpPr>
          <p:nvPr/>
        </p:nvSpPr>
        <p:spPr bwMode="auto">
          <a:xfrm flipV="1">
            <a:off x="2814638" y="3683000"/>
            <a:ext cx="1016000" cy="1122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6" name="Line 259"/>
          <p:cNvSpPr>
            <a:spLocks noChangeShapeType="1"/>
          </p:cNvSpPr>
          <p:nvPr/>
        </p:nvSpPr>
        <p:spPr bwMode="auto">
          <a:xfrm flipV="1">
            <a:off x="2449513" y="3846513"/>
            <a:ext cx="1201737" cy="129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7" name="Line 260"/>
          <p:cNvSpPr>
            <a:spLocks noChangeShapeType="1"/>
          </p:cNvSpPr>
          <p:nvPr/>
        </p:nvSpPr>
        <p:spPr bwMode="auto">
          <a:xfrm flipV="1">
            <a:off x="2271713" y="4962525"/>
            <a:ext cx="109537" cy="290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8" name="Line 261"/>
          <p:cNvSpPr>
            <a:spLocks noChangeShapeType="1"/>
          </p:cNvSpPr>
          <p:nvPr/>
        </p:nvSpPr>
        <p:spPr bwMode="auto">
          <a:xfrm flipV="1">
            <a:off x="2243138" y="4962525"/>
            <a:ext cx="138112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9" name="Rectangle 262"/>
          <p:cNvSpPr>
            <a:spLocks noChangeArrowheads="1"/>
          </p:cNvSpPr>
          <p:nvPr/>
        </p:nvSpPr>
        <p:spPr bwMode="auto">
          <a:xfrm>
            <a:off x="2155825" y="51435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Ki2007</a:t>
            </a:r>
          </a:p>
        </p:txBody>
      </p:sp>
      <p:sp>
        <p:nvSpPr>
          <p:cNvPr id="33030" name="Line 263"/>
          <p:cNvSpPr>
            <a:spLocks noChangeShapeType="1"/>
          </p:cNvSpPr>
          <p:nvPr/>
        </p:nvSpPr>
        <p:spPr bwMode="auto">
          <a:xfrm flipV="1">
            <a:off x="2381250" y="3919538"/>
            <a:ext cx="1182688" cy="1042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1" name="Line 264"/>
          <p:cNvSpPr>
            <a:spLocks noChangeShapeType="1"/>
          </p:cNvSpPr>
          <p:nvPr/>
        </p:nvSpPr>
        <p:spPr bwMode="auto">
          <a:xfrm flipV="1">
            <a:off x="2111375" y="4043363"/>
            <a:ext cx="1293813" cy="1081087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2" name="Rectangle 265"/>
          <p:cNvSpPr>
            <a:spLocks noChangeArrowheads="1"/>
          </p:cNvSpPr>
          <p:nvPr/>
        </p:nvSpPr>
        <p:spPr bwMode="auto">
          <a:xfrm>
            <a:off x="2044700" y="5124450"/>
            <a:ext cx="523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Ki21</a:t>
            </a:r>
          </a:p>
        </p:txBody>
      </p:sp>
      <p:sp>
        <p:nvSpPr>
          <p:cNvPr id="33033" name="Line 266"/>
          <p:cNvSpPr>
            <a:spLocks noChangeShapeType="1"/>
          </p:cNvSpPr>
          <p:nvPr/>
        </p:nvSpPr>
        <p:spPr bwMode="auto">
          <a:xfrm flipV="1">
            <a:off x="2366963" y="4187825"/>
            <a:ext cx="847725" cy="663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4" name="Rectangle 267"/>
          <p:cNvSpPr>
            <a:spLocks noChangeArrowheads="1"/>
          </p:cNvSpPr>
          <p:nvPr/>
        </p:nvSpPr>
        <p:spPr bwMode="auto">
          <a:xfrm>
            <a:off x="2257425" y="48434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Ki2021</a:t>
            </a:r>
          </a:p>
        </p:txBody>
      </p:sp>
      <p:sp>
        <p:nvSpPr>
          <p:cNvPr id="33035" name="Line 268"/>
          <p:cNvSpPr>
            <a:spLocks noChangeShapeType="1"/>
          </p:cNvSpPr>
          <p:nvPr/>
        </p:nvSpPr>
        <p:spPr bwMode="auto">
          <a:xfrm flipV="1">
            <a:off x="2357438" y="4187825"/>
            <a:ext cx="857250" cy="6175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6" name="Rectangle 269"/>
          <p:cNvSpPr>
            <a:spLocks noChangeArrowheads="1"/>
          </p:cNvSpPr>
          <p:nvPr/>
        </p:nvSpPr>
        <p:spPr bwMode="auto">
          <a:xfrm>
            <a:off x="2281238" y="4797425"/>
            <a:ext cx="523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Ki14</a:t>
            </a:r>
          </a:p>
        </p:txBody>
      </p:sp>
      <p:sp>
        <p:nvSpPr>
          <p:cNvPr id="33037" name="Line 270"/>
          <p:cNvSpPr>
            <a:spLocks noChangeShapeType="1"/>
          </p:cNvSpPr>
          <p:nvPr/>
        </p:nvSpPr>
        <p:spPr bwMode="auto">
          <a:xfrm flipV="1">
            <a:off x="3214688" y="4043363"/>
            <a:ext cx="190500" cy="1444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8" name="Line 271"/>
          <p:cNvSpPr>
            <a:spLocks noChangeShapeType="1"/>
          </p:cNvSpPr>
          <p:nvPr/>
        </p:nvSpPr>
        <p:spPr bwMode="auto">
          <a:xfrm flipV="1">
            <a:off x="3405188" y="3919538"/>
            <a:ext cx="158750" cy="123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9" name="Line 272"/>
          <p:cNvSpPr>
            <a:spLocks noChangeShapeType="1"/>
          </p:cNvSpPr>
          <p:nvPr/>
        </p:nvSpPr>
        <p:spPr bwMode="auto">
          <a:xfrm flipV="1">
            <a:off x="3563938" y="3846513"/>
            <a:ext cx="87312" cy="73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0" name="Line 273"/>
          <p:cNvSpPr>
            <a:spLocks noChangeShapeType="1"/>
          </p:cNvSpPr>
          <p:nvPr/>
        </p:nvSpPr>
        <p:spPr bwMode="auto">
          <a:xfrm flipV="1">
            <a:off x="3651250" y="3683000"/>
            <a:ext cx="179388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1" name="Line 274"/>
          <p:cNvSpPr>
            <a:spLocks noChangeShapeType="1"/>
          </p:cNvSpPr>
          <p:nvPr/>
        </p:nvSpPr>
        <p:spPr bwMode="auto">
          <a:xfrm flipV="1">
            <a:off x="3830638" y="3635375"/>
            <a:ext cx="49212" cy="47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2" name="Line 275"/>
          <p:cNvSpPr>
            <a:spLocks noChangeShapeType="1"/>
          </p:cNvSpPr>
          <p:nvPr/>
        </p:nvSpPr>
        <p:spPr bwMode="auto">
          <a:xfrm flipV="1">
            <a:off x="3879850" y="3594100"/>
            <a:ext cx="42863" cy="412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3" name="Line 276"/>
          <p:cNvSpPr>
            <a:spLocks noChangeShapeType="1"/>
          </p:cNvSpPr>
          <p:nvPr/>
        </p:nvSpPr>
        <p:spPr bwMode="auto">
          <a:xfrm flipV="1">
            <a:off x="3922713" y="3362325"/>
            <a:ext cx="203200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4" name="Line 277"/>
          <p:cNvSpPr>
            <a:spLocks noChangeShapeType="1"/>
          </p:cNvSpPr>
          <p:nvPr/>
        </p:nvSpPr>
        <p:spPr bwMode="auto">
          <a:xfrm flipV="1">
            <a:off x="2416175" y="3490913"/>
            <a:ext cx="1536700" cy="12128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" name="Rectangle 278"/>
          <p:cNvSpPr>
            <a:spLocks noChangeArrowheads="1"/>
          </p:cNvSpPr>
          <p:nvPr/>
        </p:nvSpPr>
        <p:spPr bwMode="auto">
          <a:xfrm>
            <a:off x="2362200" y="4700588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CML238</a:t>
            </a:r>
          </a:p>
        </p:txBody>
      </p:sp>
      <p:sp>
        <p:nvSpPr>
          <p:cNvPr id="33046" name="Line 279"/>
          <p:cNvSpPr>
            <a:spLocks noChangeShapeType="1"/>
          </p:cNvSpPr>
          <p:nvPr/>
        </p:nvSpPr>
        <p:spPr bwMode="auto">
          <a:xfrm flipV="1">
            <a:off x="2333625" y="3548063"/>
            <a:ext cx="1538288" cy="11668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7" name="Rectangle 280"/>
          <p:cNvSpPr>
            <a:spLocks noChangeArrowheads="1"/>
          </p:cNvSpPr>
          <p:nvPr/>
        </p:nvSpPr>
        <p:spPr bwMode="auto">
          <a:xfrm>
            <a:off x="2235200" y="4725988"/>
            <a:ext cx="984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CML321</a:t>
            </a:r>
          </a:p>
        </p:txBody>
      </p:sp>
      <p:sp>
        <p:nvSpPr>
          <p:cNvPr id="33048" name="Line 281"/>
          <p:cNvSpPr>
            <a:spLocks noChangeShapeType="1"/>
          </p:cNvSpPr>
          <p:nvPr/>
        </p:nvSpPr>
        <p:spPr bwMode="auto">
          <a:xfrm flipV="1">
            <a:off x="1998663" y="3548063"/>
            <a:ext cx="1873250" cy="1355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9" name="Rectangle 282"/>
          <p:cNvSpPr>
            <a:spLocks noChangeArrowheads="1"/>
          </p:cNvSpPr>
          <p:nvPr/>
        </p:nvSpPr>
        <p:spPr bwMode="auto">
          <a:xfrm>
            <a:off x="1855788" y="4916488"/>
            <a:ext cx="1158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CML157Q</a:t>
            </a:r>
          </a:p>
        </p:txBody>
      </p:sp>
      <p:sp>
        <p:nvSpPr>
          <p:cNvPr id="33050" name="Line 283"/>
          <p:cNvSpPr>
            <a:spLocks noChangeShapeType="1"/>
          </p:cNvSpPr>
          <p:nvPr/>
        </p:nvSpPr>
        <p:spPr bwMode="auto">
          <a:xfrm flipV="1">
            <a:off x="3871913" y="3490913"/>
            <a:ext cx="80962" cy="57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1" name="Line 284"/>
          <p:cNvSpPr>
            <a:spLocks noChangeShapeType="1"/>
          </p:cNvSpPr>
          <p:nvPr/>
        </p:nvSpPr>
        <p:spPr bwMode="auto">
          <a:xfrm flipV="1">
            <a:off x="3952875" y="3378200"/>
            <a:ext cx="149225" cy="1127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2" name="Line 285"/>
          <p:cNvSpPr>
            <a:spLocks noChangeShapeType="1"/>
          </p:cNvSpPr>
          <p:nvPr/>
        </p:nvSpPr>
        <p:spPr bwMode="auto">
          <a:xfrm flipV="1">
            <a:off x="2035175" y="3503613"/>
            <a:ext cx="1863725" cy="13128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3" name="Line 286"/>
          <p:cNvSpPr>
            <a:spLocks noChangeShapeType="1"/>
          </p:cNvSpPr>
          <p:nvPr/>
        </p:nvSpPr>
        <p:spPr bwMode="auto">
          <a:xfrm flipV="1">
            <a:off x="2074863" y="3873500"/>
            <a:ext cx="1263650" cy="850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4" name="Rectangle 287"/>
          <p:cNvSpPr>
            <a:spLocks noChangeArrowheads="1"/>
          </p:cNvSpPr>
          <p:nvPr/>
        </p:nvSpPr>
        <p:spPr bwMode="auto">
          <a:xfrm>
            <a:off x="1943100" y="4718050"/>
            <a:ext cx="984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CML322</a:t>
            </a:r>
          </a:p>
        </p:txBody>
      </p:sp>
      <p:sp>
        <p:nvSpPr>
          <p:cNvPr id="33055" name="Line 288"/>
          <p:cNvSpPr>
            <a:spLocks noChangeShapeType="1"/>
          </p:cNvSpPr>
          <p:nvPr/>
        </p:nvSpPr>
        <p:spPr bwMode="auto">
          <a:xfrm flipV="1">
            <a:off x="2424113" y="4252913"/>
            <a:ext cx="311150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6" name="Line 289"/>
          <p:cNvSpPr>
            <a:spLocks noChangeShapeType="1"/>
          </p:cNvSpPr>
          <p:nvPr/>
        </p:nvSpPr>
        <p:spPr bwMode="auto">
          <a:xfrm flipV="1">
            <a:off x="2333625" y="4252913"/>
            <a:ext cx="401638" cy="2143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7" name="Rectangle 290"/>
          <p:cNvSpPr>
            <a:spLocks noChangeArrowheads="1"/>
          </p:cNvSpPr>
          <p:nvPr/>
        </p:nvSpPr>
        <p:spPr bwMode="auto">
          <a:xfrm>
            <a:off x="2263775" y="447516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CML331</a:t>
            </a:r>
          </a:p>
        </p:txBody>
      </p:sp>
      <p:sp>
        <p:nvSpPr>
          <p:cNvPr id="33058" name="Line 291"/>
          <p:cNvSpPr>
            <a:spLocks noChangeShapeType="1"/>
          </p:cNvSpPr>
          <p:nvPr/>
        </p:nvSpPr>
        <p:spPr bwMode="auto">
          <a:xfrm flipV="1">
            <a:off x="2735263" y="3873500"/>
            <a:ext cx="603250" cy="379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9" name="Line 292"/>
          <p:cNvSpPr>
            <a:spLocks noChangeShapeType="1"/>
          </p:cNvSpPr>
          <p:nvPr/>
        </p:nvSpPr>
        <p:spPr bwMode="auto">
          <a:xfrm flipV="1">
            <a:off x="3338513" y="3503613"/>
            <a:ext cx="560387" cy="3698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0" name="Line 293"/>
          <p:cNvSpPr>
            <a:spLocks noChangeShapeType="1"/>
          </p:cNvSpPr>
          <p:nvPr/>
        </p:nvSpPr>
        <p:spPr bwMode="auto">
          <a:xfrm flipV="1">
            <a:off x="3898900" y="3402013"/>
            <a:ext cx="150813" cy="1016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1" name="Line 294"/>
          <p:cNvSpPr>
            <a:spLocks noChangeShapeType="1"/>
          </p:cNvSpPr>
          <p:nvPr/>
        </p:nvSpPr>
        <p:spPr bwMode="auto">
          <a:xfrm flipV="1">
            <a:off x="2257425" y="3457575"/>
            <a:ext cx="1643063" cy="1016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2" name="Rectangle 295"/>
          <p:cNvSpPr>
            <a:spLocks noChangeArrowheads="1"/>
          </p:cNvSpPr>
          <p:nvPr/>
        </p:nvSpPr>
        <p:spPr bwMode="auto">
          <a:xfrm>
            <a:off x="2130425" y="447516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CML261</a:t>
            </a:r>
          </a:p>
        </p:txBody>
      </p:sp>
      <p:sp>
        <p:nvSpPr>
          <p:cNvPr id="33063" name="Line 296"/>
          <p:cNvSpPr>
            <a:spLocks noChangeShapeType="1"/>
          </p:cNvSpPr>
          <p:nvPr/>
        </p:nvSpPr>
        <p:spPr bwMode="auto">
          <a:xfrm flipV="1">
            <a:off x="1879600" y="3743325"/>
            <a:ext cx="1514475" cy="9112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4" name="Rectangle 297"/>
          <p:cNvSpPr>
            <a:spLocks noChangeArrowheads="1"/>
          </p:cNvSpPr>
          <p:nvPr/>
        </p:nvSpPr>
        <p:spPr bwMode="auto">
          <a:xfrm>
            <a:off x="1504950" y="4646613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CML277</a:t>
            </a:r>
          </a:p>
        </p:txBody>
      </p:sp>
      <p:sp>
        <p:nvSpPr>
          <p:cNvPr id="33065" name="Line 298"/>
          <p:cNvSpPr>
            <a:spLocks noChangeShapeType="1"/>
          </p:cNvSpPr>
          <p:nvPr/>
        </p:nvSpPr>
        <p:spPr bwMode="auto">
          <a:xfrm flipV="1">
            <a:off x="2165350" y="3743325"/>
            <a:ext cx="1228725" cy="692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6" name="Rectangle 299"/>
          <p:cNvSpPr>
            <a:spLocks noChangeArrowheads="1"/>
          </p:cNvSpPr>
          <p:nvPr/>
        </p:nvSpPr>
        <p:spPr bwMode="auto">
          <a:xfrm>
            <a:off x="2085975" y="4433888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CML341</a:t>
            </a:r>
          </a:p>
        </p:txBody>
      </p:sp>
      <p:sp>
        <p:nvSpPr>
          <p:cNvPr id="33067" name="Line 300"/>
          <p:cNvSpPr>
            <a:spLocks noChangeShapeType="1"/>
          </p:cNvSpPr>
          <p:nvPr/>
        </p:nvSpPr>
        <p:spPr bwMode="auto">
          <a:xfrm flipV="1">
            <a:off x="3394075" y="3506788"/>
            <a:ext cx="415925" cy="2365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8" name="Line 301"/>
          <p:cNvSpPr>
            <a:spLocks noChangeShapeType="1"/>
          </p:cNvSpPr>
          <p:nvPr/>
        </p:nvSpPr>
        <p:spPr bwMode="auto">
          <a:xfrm flipV="1">
            <a:off x="2065338" y="3635375"/>
            <a:ext cx="1481137" cy="8128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9" name="Rectangle 302"/>
          <p:cNvSpPr>
            <a:spLocks noChangeArrowheads="1"/>
          </p:cNvSpPr>
          <p:nvPr/>
        </p:nvSpPr>
        <p:spPr bwMode="auto">
          <a:xfrm>
            <a:off x="1979613" y="44545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CML45</a:t>
            </a:r>
          </a:p>
        </p:txBody>
      </p:sp>
      <p:sp>
        <p:nvSpPr>
          <p:cNvPr id="33070" name="Line 303"/>
          <p:cNvSpPr>
            <a:spLocks noChangeShapeType="1"/>
          </p:cNvSpPr>
          <p:nvPr/>
        </p:nvSpPr>
        <p:spPr bwMode="auto">
          <a:xfrm flipV="1">
            <a:off x="1951038" y="4275138"/>
            <a:ext cx="223837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1" name="Rectangle 304"/>
          <p:cNvSpPr>
            <a:spLocks noChangeArrowheads="1"/>
          </p:cNvSpPr>
          <p:nvPr/>
        </p:nvSpPr>
        <p:spPr bwMode="auto">
          <a:xfrm>
            <a:off x="1835150" y="44545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CML11</a:t>
            </a:r>
          </a:p>
        </p:txBody>
      </p:sp>
      <p:sp>
        <p:nvSpPr>
          <p:cNvPr id="33072" name="Line 305"/>
          <p:cNvSpPr>
            <a:spLocks noChangeShapeType="1"/>
          </p:cNvSpPr>
          <p:nvPr/>
        </p:nvSpPr>
        <p:spPr bwMode="auto">
          <a:xfrm flipV="1">
            <a:off x="1963738" y="4275138"/>
            <a:ext cx="211137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3" name="Rectangle 306"/>
          <p:cNvSpPr>
            <a:spLocks noChangeArrowheads="1"/>
          </p:cNvSpPr>
          <p:nvPr/>
        </p:nvSpPr>
        <p:spPr bwMode="auto">
          <a:xfrm>
            <a:off x="1843088" y="43719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</a:t>
            </a:r>
          </a:p>
        </p:txBody>
      </p:sp>
      <p:sp>
        <p:nvSpPr>
          <p:cNvPr id="33074" name="Line 307"/>
          <p:cNvSpPr>
            <a:spLocks noChangeShapeType="1"/>
          </p:cNvSpPr>
          <p:nvPr/>
        </p:nvSpPr>
        <p:spPr bwMode="auto">
          <a:xfrm flipV="1">
            <a:off x="2174875" y="3635375"/>
            <a:ext cx="1371600" cy="6397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5" name="Line 308"/>
          <p:cNvSpPr>
            <a:spLocks noChangeShapeType="1"/>
          </p:cNvSpPr>
          <p:nvPr/>
        </p:nvSpPr>
        <p:spPr bwMode="auto">
          <a:xfrm flipV="1">
            <a:off x="3546475" y="3506788"/>
            <a:ext cx="263525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" name="Line 309"/>
          <p:cNvSpPr>
            <a:spLocks noChangeShapeType="1"/>
          </p:cNvSpPr>
          <p:nvPr/>
        </p:nvSpPr>
        <p:spPr bwMode="auto">
          <a:xfrm flipV="1">
            <a:off x="3810000" y="3481388"/>
            <a:ext cx="42863" cy="25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7" name="Line 310"/>
          <p:cNvSpPr>
            <a:spLocks noChangeShapeType="1"/>
          </p:cNvSpPr>
          <p:nvPr/>
        </p:nvSpPr>
        <p:spPr bwMode="auto">
          <a:xfrm flipV="1">
            <a:off x="1889125" y="3502025"/>
            <a:ext cx="1917700" cy="8572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8" name="Rectangle 311"/>
          <p:cNvSpPr>
            <a:spLocks noChangeArrowheads="1"/>
          </p:cNvSpPr>
          <p:nvPr/>
        </p:nvSpPr>
        <p:spPr bwMode="auto">
          <a:xfrm>
            <a:off x="1758950" y="4327525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Q6199</a:t>
            </a:r>
          </a:p>
        </p:txBody>
      </p:sp>
      <p:sp>
        <p:nvSpPr>
          <p:cNvPr id="33079" name="Line 312"/>
          <p:cNvSpPr>
            <a:spLocks noChangeShapeType="1"/>
          </p:cNvSpPr>
          <p:nvPr/>
        </p:nvSpPr>
        <p:spPr bwMode="auto">
          <a:xfrm flipV="1">
            <a:off x="2114550" y="3556000"/>
            <a:ext cx="1549400" cy="6556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0" name="Rectangle 313"/>
          <p:cNvSpPr>
            <a:spLocks noChangeArrowheads="1"/>
          </p:cNvSpPr>
          <p:nvPr/>
        </p:nvSpPr>
        <p:spPr bwMode="auto">
          <a:xfrm>
            <a:off x="1984375" y="4205288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CML314</a:t>
            </a:r>
          </a:p>
        </p:txBody>
      </p:sp>
      <p:sp>
        <p:nvSpPr>
          <p:cNvPr id="33081" name="Line 314"/>
          <p:cNvSpPr>
            <a:spLocks noChangeShapeType="1"/>
          </p:cNvSpPr>
          <p:nvPr/>
        </p:nvSpPr>
        <p:spPr bwMode="auto">
          <a:xfrm flipV="1">
            <a:off x="1655763" y="3695700"/>
            <a:ext cx="1617662" cy="646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2" name="Rectangle 315"/>
          <p:cNvSpPr>
            <a:spLocks noChangeArrowheads="1"/>
          </p:cNvSpPr>
          <p:nvPr/>
        </p:nvSpPr>
        <p:spPr bwMode="auto">
          <a:xfrm>
            <a:off x="1503363" y="4327525"/>
            <a:ext cx="968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CML258</a:t>
            </a:r>
          </a:p>
        </p:txBody>
      </p:sp>
      <p:sp>
        <p:nvSpPr>
          <p:cNvPr id="33083" name="Line 316"/>
          <p:cNvSpPr>
            <a:spLocks noChangeShapeType="1"/>
          </p:cNvSpPr>
          <p:nvPr/>
        </p:nvSpPr>
        <p:spPr bwMode="auto">
          <a:xfrm flipV="1">
            <a:off x="1919288" y="3695700"/>
            <a:ext cx="1354137" cy="4841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" name="Rectangle 317"/>
          <p:cNvSpPr>
            <a:spLocks noChangeArrowheads="1"/>
          </p:cNvSpPr>
          <p:nvPr/>
        </p:nvSpPr>
        <p:spPr bwMode="auto">
          <a:xfrm>
            <a:off x="1835150" y="4183063"/>
            <a:ext cx="682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CML5</a:t>
            </a:r>
          </a:p>
        </p:txBody>
      </p:sp>
      <p:sp>
        <p:nvSpPr>
          <p:cNvPr id="33085" name="Line 318"/>
          <p:cNvSpPr>
            <a:spLocks noChangeShapeType="1"/>
          </p:cNvSpPr>
          <p:nvPr/>
        </p:nvSpPr>
        <p:spPr bwMode="auto">
          <a:xfrm flipV="1">
            <a:off x="3273425" y="3595688"/>
            <a:ext cx="274638" cy="1000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6" name="Line 319"/>
          <p:cNvSpPr>
            <a:spLocks noChangeShapeType="1"/>
          </p:cNvSpPr>
          <p:nvPr/>
        </p:nvSpPr>
        <p:spPr bwMode="auto">
          <a:xfrm flipV="1">
            <a:off x="1809750" y="3635375"/>
            <a:ext cx="1603375" cy="523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7" name="Rectangle 320"/>
          <p:cNvSpPr>
            <a:spLocks noChangeArrowheads="1"/>
          </p:cNvSpPr>
          <p:nvPr/>
        </p:nvSpPr>
        <p:spPr bwMode="auto">
          <a:xfrm>
            <a:off x="1671638" y="4162425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CML254</a:t>
            </a:r>
          </a:p>
        </p:txBody>
      </p:sp>
      <p:sp>
        <p:nvSpPr>
          <p:cNvPr id="33088" name="Line 321"/>
          <p:cNvSpPr>
            <a:spLocks noChangeShapeType="1"/>
          </p:cNvSpPr>
          <p:nvPr/>
        </p:nvSpPr>
        <p:spPr bwMode="auto">
          <a:xfrm flipV="1">
            <a:off x="1755775" y="3729038"/>
            <a:ext cx="1309688" cy="393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9" name="Rectangle 322"/>
          <p:cNvSpPr>
            <a:spLocks noChangeArrowheads="1"/>
          </p:cNvSpPr>
          <p:nvPr/>
        </p:nvSpPr>
        <p:spPr bwMode="auto">
          <a:xfrm>
            <a:off x="1627188" y="41005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CML61</a:t>
            </a:r>
          </a:p>
        </p:txBody>
      </p:sp>
      <p:sp>
        <p:nvSpPr>
          <p:cNvPr id="33090" name="Line 323"/>
          <p:cNvSpPr>
            <a:spLocks noChangeShapeType="1"/>
          </p:cNvSpPr>
          <p:nvPr/>
        </p:nvSpPr>
        <p:spPr bwMode="auto">
          <a:xfrm flipV="1">
            <a:off x="1363663" y="3967163"/>
            <a:ext cx="479425" cy="285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1" name="Rectangle 324"/>
          <p:cNvSpPr>
            <a:spLocks noChangeArrowheads="1"/>
          </p:cNvSpPr>
          <p:nvPr/>
        </p:nvSpPr>
        <p:spPr bwMode="auto">
          <a:xfrm>
            <a:off x="1206500" y="4246563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CML264</a:t>
            </a:r>
          </a:p>
        </p:txBody>
      </p:sp>
      <p:sp>
        <p:nvSpPr>
          <p:cNvPr id="33092" name="Line 325"/>
          <p:cNvSpPr>
            <a:spLocks noChangeShapeType="1"/>
          </p:cNvSpPr>
          <p:nvPr/>
        </p:nvSpPr>
        <p:spPr bwMode="auto">
          <a:xfrm flipV="1">
            <a:off x="1536700" y="3967163"/>
            <a:ext cx="306388" cy="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3" name="Rectangle 326"/>
          <p:cNvSpPr>
            <a:spLocks noChangeArrowheads="1"/>
          </p:cNvSpPr>
          <p:nvPr/>
        </p:nvSpPr>
        <p:spPr bwMode="auto">
          <a:xfrm>
            <a:off x="1417638" y="3948113"/>
            <a:ext cx="6826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CML9</a:t>
            </a:r>
          </a:p>
        </p:txBody>
      </p:sp>
      <p:sp>
        <p:nvSpPr>
          <p:cNvPr id="33094" name="Line 327"/>
          <p:cNvSpPr>
            <a:spLocks noChangeShapeType="1"/>
          </p:cNvSpPr>
          <p:nvPr/>
        </p:nvSpPr>
        <p:spPr bwMode="auto">
          <a:xfrm flipV="1">
            <a:off x="1843088" y="3729038"/>
            <a:ext cx="1222375" cy="238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5" name="Line 328"/>
          <p:cNvSpPr>
            <a:spLocks noChangeShapeType="1"/>
          </p:cNvSpPr>
          <p:nvPr/>
        </p:nvSpPr>
        <p:spPr bwMode="auto">
          <a:xfrm flipV="1">
            <a:off x="3065463" y="3635375"/>
            <a:ext cx="347662" cy="936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6" name="Line 329"/>
          <p:cNvSpPr>
            <a:spLocks noChangeShapeType="1"/>
          </p:cNvSpPr>
          <p:nvPr/>
        </p:nvSpPr>
        <p:spPr bwMode="auto">
          <a:xfrm flipV="1">
            <a:off x="3413125" y="3595688"/>
            <a:ext cx="134938" cy="396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7" name="Line 330"/>
          <p:cNvSpPr>
            <a:spLocks noChangeShapeType="1"/>
          </p:cNvSpPr>
          <p:nvPr/>
        </p:nvSpPr>
        <p:spPr bwMode="auto">
          <a:xfrm flipV="1">
            <a:off x="3548063" y="3556000"/>
            <a:ext cx="115887" cy="39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8" name="Line 331"/>
          <p:cNvSpPr>
            <a:spLocks noChangeShapeType="1"/>
          </p:cNvSpPr>
          <p:nvPr/>
        </p:nvSpPr>
        <p:spPr bwMode="auto">
          <a:xfrm flipV="1">
            <a:off x="3663950" y="3502025"/>
            <a:ext cx="142875" cy="5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9" name="Line 332"/>
          <p:cNvSpPr>
            <a:spLocks noChangeShapeType="1"/>
          </p:cNvSpPr>
          <p:nvPr/>
        </p:nvSpPr>
        <p:spPr bwMode="auto">
          <a:xfrm flipV="1">
            <a:off x="3806825" y="3481388"/>
            <a:ext cx="4603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0" name="Line 333"/>
          <p:cNvSpPr>
            <a:spLocks noChangeShapeType="1"/>
          </p:cNvSpPr>
          <p:nvPr/>
        </p:nvSpPr>
        <p:spPr bwMode="auto">
          <a:xfrm flipV="1">
            <a:off x="3852863" y="3457575"/>
            <a:ext cx="47625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1" name="Line 334"/>
          <p:cNvSpPr>
            <a:spLocks noChangeShapeType="1"/>
          </p:cNvSpPr>
          <p:nvPr/>
        </p:nvSpPr>
        <p:spPr bwMode="auto">
          <a:xfrm flipV="1">
            <a:off x="3900488" y="3430588"/>
            <a:ext cx="52387" cy="2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2" name="Line 335"/>
          <p:cNvSpPr>
            <a:spLocks noChangeShapeType="1"/>
          </p:cNvSpPr>
          <p:nvPr/>
        </p:nvSpPr>
        <p:spPr bwMode="auto">
          <a:xfrm flipV="1">
            <a:off x="2105025" y="3497263"/>
            <a:ext cx="1538288" cy="3175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3" name="Rectangle 336"/>
          <p:cNvSpPr>
            <a:spLocks noChangeArrowheads="1"/>
          </p:cNvSpPr>
          <p:nvPr/>
        </p:nvSpPr>
        <p:spPr bwMode="auto">
          <a:xfrm>
            <a:off x="1957388" y="3822700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CML108</a:t>
            </a:r>
          </a:p>
        </p:txBody>
      </p:sp>
      <p:sp>
        <p:nvSpPr>
          <p:cNvPr id="33104" name="Line 337"/>
          <p:cNvSpPr>
            <a:spLocks noChangeShapeType="1"/>
          </p:cNvSpPr>
          <p:nvPr/>
        </p:nvSpPr>
        <p:spPr bwMode="auto">
          <a:xfrm flipV="1">
            <a:off x="1809750" y="3497263"/>
            <a:ext cx="1833563" cy="350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5" name="Line 338"/>
          <p:cNvSpPr>
            <a:spLocks noChangeShapeType="1"/>
          </p:cNvSpPr>
          <p:nvPr/>
        </p:nvSpPr>
        <p:spPr bwMode="auto">
          <a:xfrm flipV="1">
            <a:off x="3643313" y="3430588"/>
            <a:ext cx="309562" cy="66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6" name="Line 339"/>
          <p:cNvSpPr>
            <a:spLocks noChangeShapeType="1"/>
          </p:cNvSpPr>
          <p:nvPr/>
        </p:nvSpPr>
        <p:spPr bwMode="auto">
          <a:xfrm flipV="1">
            <a:off x="3952875" y="3421063"/>
            <a:ext cx="30163" cy="95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7" name="Line 340"/>
          <p:cNvSpPr>
            <a:spLocks noChangeShapeType="1"/>
          </p:cNvSpPr>
          <p:nvPr/>
        </p:nvSpPr>
        <p:spPr bwMode="auto">
          <a:xfrm flipV="1">
            <a:off x="2055813" y="3435350"/>
            <a:ext cx="1843087" cy="331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8" name="Rectangle 341"/>
          <p:cNvSpPr>
            <a:spLocks noChangeArrowheads="1"/>
          </p:cNvSpPr>
          <p:nvPr/>
        </p:nvSpPr>
        <p:spPr bwMode="auto">
          <a:xfrm>
            <a:off x="1871663" y="3757613"/>
            <a:ext cx="968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CML287</a:t>
            </a:r>
          </a:p>
        </p:txBody>
      </p:sp>
      <p:sp>
        <p:nvSpPr>
          <p:cNvPr id="33109" name="Line 342"/>
          <p:cNvSpPr>
            <a:spLocks noChangeShapeType="1"/>
          </p:cNvSpPr>
          <p:nvPr/>
        </p:nvSpPr>
        <p:spPr bwMode="auto">
          <a:xfrm flipV="1">
            <a:off x="1589088" y="3470275"/>
            <a:ext cx="2055812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0" name="Rectangle 343"/>
          <p:cNvSpPr>
            <a:spLocks noChangeArrowheads="1"/>
          </p:cNvSpPr>
          <p:nvPr/>
        </p:nvSpPr>
        <p:spPr bwMode="auto">
          <a:xfrm>
            <a:off x="1487488" y="3787775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Tzi11</a:t>
            </a:r>
          </a:p>
        </p:txBody>
      </p:sp>
      <p:sp>
        <p:nvSpPr>
          <p:cNvPr id="33111" name="Line 344"/>
          <p:cNvSpPr>
            <a:spLocks noChangeShapeType="1"/>
          </p:cNvSpPr>
          <p:nvPr/>
        </p:nvSpPr>
        <p:spPr bwMode="auto">
          <a:xfrm flipV="1">
            <a:off x="1909763" y="3470275"/>
            <a:ext cx="1735137" cy="252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2" name="Rectangle 345"/>
          <p:cNvSpPr>
            <a:spLocks noChangeArrowheads="1"/>
          </p:cNvSpPr>
          <p:nvPr/>
        </p:nvSpPr>
        <p:spPr bwMode="auto">
          <a:xfrm>
            <a:off x="1752600" y="371475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CML38</a:t>
            </a:r>
          </a:p>
        </p:txBody>
      </p:sp>
      <p:sp>
        <p:nvSpPr>
          <p:cNvPr id="33113" name="Line 346"/>
          <p:cNvSpPr>
            <a:spLocks noChangeShapeType="1"/>
          </p:cNvSpPr>
          <p:nvPr/>
        </p:nvSpPr>
        <p:spPr bwMode="auto">
          <a:xfrm flipV="1">
            <a:off x="3644900" y="3449638"/>
            <a:ext cx="14128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4" name="Line 347"/>
          <p:cNvSpPr>
            <a:spLocks noChangeShapeType="1"/>
          </p:cNvSpPr>
          <p:nvPr/>
        </p:nvSpPr>
        <p:spPr bwMode="auto">
          <a:xfrm flipV="1">
            <a:off x="1831975" y="3462338"/>
            <a:ext cx="184467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5" name="Line 348"/>
          <p:cNvSpPr>
            <a:spLocks noChangeShapeType="1"/>
          </p:cNvSpPr>
          <p:nvPr/>
        </p:nvSpPr>
        <p:spPr bwMode="auto">
          <a:xfrm flipV="1">
            <a:off x="1427163" y="3478213"/>
            <a:ext cx="2070100" cy="223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6" name="Rectangle 349"/>
          <p:cNvSpPr>
            <a:spLocks noChangeArrowheads="1"/>
          </p:cNvSpPr>
          <p:nvPr/>
        </p:nvSpPr>
        <p:spPr bwMode="auto">
          <a:xfrm>
            <a:off x="1292225" y="3683000"/>
            <a:ext cx="841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CML14</a:t>
            </a:r>
          </a:p>
        </p:txBody>
      </p:sp>
      <p:sp>
        <p:nvSpPr>
          <p:cNvPr id="33117" name="Line 350"/>
          <p:cNvSpPr>
            <a:spLocks noChangeShapeType="1"/>
          </p:cNvSpPr>
          <p:nvPr/>
        </p:nvSpPr>
        <p:spPr bwMode="auto">
          <a:xfrm flipV="1">
            <a:off x="1979613" y="3478213"/>
            <a:ext cx="1517650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8" name="Line 351"/>
          <p:cNvSpPr>
            <a:spLocks noChangeShapeType="1"/>
          </p:cNvSpPr>
          <p:nvPr/>
        </p:nvSpPr>
        <p:spPr bwMode="auto">
          <a:xfrm flipV="1">
            <a:off x="3497263" y="3462338"/>
            <a:ext cx="179387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9" name="Line 352"/>
          <p:cNvSpPr>
            <a:spLocks noChangeShapeType="1"/>
          </p:cNvSpPr>
          <p:nvPr/>
        </p:nvSpPr>
        <p:spPr bwMode="auto">
          <a:xfrm flipV="1">
            <a:off x="3676650" y="3449638"/>
            <a:ext cx="109538" cy="12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0" name="Line 353"/>
          <p:cNvSpPr>
            <a:spLocks noChangeShapeType="1"/>
          </p:cNvSpPr>
          <p:nvPr/>
        </p:nvSpPr>
        <p:spPr bwMode="auto">
          <a:xfrm flipV="1">
            <a:off x="3786188" y="3435350"/>
            <a:ext cx="112712" cy="142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1" name="Line 354"/>
          <p:cNvSpPr>
            <a:spLocks noChangeShapeType="1"/>
          </p:cNvSpPr>
          <p:nvPr/>
        </p:nvSpPr>
        <p:spPr bwMode="auto">
          <a:xfrm flipV="1">
            <a:off x="3898900" y="3421063"/>
            <a:ext cx="84138" cy="14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2" name="Line 355"/>
          <p:cNvSpPr>
            <a:spLocks noChangeShapeType="1"/>
          </p:cNvSpPr>
          <p:nvPr/>
        </p:nvSpPr>
        <p:spPr bwMode="auto">
          <a:xfrm flipV="1">
            <a:off x="3983038" y="3402013"/>
            <a:ext cx="66675" cy="19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3" name="Line 356"/>
          <p:cNvSpPr>
            <a:spLocks noChangeShapeType="1"/>
          </p:cNvSpPr>
          <p:nvPr/>
        </p:nvSpPr>
        <p:spPr bwMode="auto">
          <a:xfrm flipV="1">
            <a:off x="4049713" y="3378200"/>
            <a:ext cx="52387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4" name="Line 357"/>
          <p:cNvSpPr>
            <a:spLocks noChangeShapeType="1"/>
          </p:cNvSpPr>
          <p:nvPr/>
        </p:nvSpPr>
        <p:spPr bwMode="auto">
          <a:xfrm flipV="1">
            <a:off x="4102100" y="3362325"/>
            <a:ext cx="23813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5" name="Line 358"/>
          <p:cNvSpPr>
            <a:spLocks noChangeShapeType="1"/>
          </p:cNvSpPr>
          <p:nvPr/>
        </p:nvSpPr>
        <p:spPr bwMode="auto">
          <a:xfrm flipV="1">
            <a:off x="4125913" y="3355975"/>
            <a:ext cx="11112" cy="6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6" name="Line 359"/>
          <p:cNvSpPr>
            <a:spLocks noChangeShapeType="1"/>
          </p:cNvSpPr>
          <p:nvPr/>
        </p:nvSpPr>
        <p:spPr bwMode="auto">
          <a:xfrm flipV="1">
            <a:off x="4137025" y="3295650"/>
            <a:ext cx="47625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7" name="Line 360"/>
          <p:cNvSpPr>
            <a:spLocks noChangeShapeType="1"/>
          </p:cNvSpPr>
          <p:nvPr/>
        </p:nvSpPr>
        <p:spPr bwMode="auto">
          <a:xfrm flipV="1">
            <a:off x="4184650" y="3290888"/>
            <a:ext cx="0" cy="476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8" name="Line 361"/>
          <p:cNvSpPr>
            <a:spLocks noChangeShapeType="1"/>
          </p:cNvSpPr>
          <p:nvPr/>
        </p:nvSpPr>
        <p:spPr bwMode="auto">
          <a:xfrm flipV="1">
            <a:off x="4184650" y="3270250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9" name="Line 362"/>
          <p:cNvSpPr>
            <a:spLocks noChangeShapeType="1"/>
          </p:cNvSpPr>
          <p:nvPr/>
        </p:nvSpPr>
        <p:spPr bwMode="auto">
          <a:xfrm flipV="1">
            <a:off x="4191000" y="3221038"/>
            <a:ext cx="6350" cy="4921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0" name="Line 363"/>
          <p:cNvSpPr>
            <a:spLocks noChangeShapeType="1"/>
          </p:cNvSpPr>
          <p:nvPr/>
        </p:nvSpPr>
        <p:spPr bwMode="auto">
          <a:xfrm flipV="1">
            <a:off x="4197350" y="3214688"/>
            <a:ext cx="1588" cy="6350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1" name="Line 364"/>
          <p:cNvSpPr>
            <a:spLocks noChangeShapeType="1"/>
          </p:cNvSpPr>
          <p:nvPr/>
        </p:nvSpPr>
        <p:spPr bwMode="auto">
          <a:xfrm flipH="1" flipV="1">
            <a:off x="4191000" y="3149600"/>
            <a:ext cx="6350" cy="6508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2" name="Line 365"/>
          <p:cNvSpPr>
            <a:spLocks noChangeShapeType="1"/>
          </p:cNvSpPr>
          <p:nvPr/>
        </p:nvSpPr>
        <p:spPr bwMode="auto">
          <a:xfrm flipH="1" flipV="1">
            <a:off x="4191000" y="3135313"/>
            <a:ext cx="0" cy="1428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3" name="Line 366"/>
          <p:cNvSpPr>
            <a:spLocks noChangeShapeType="1"/>
          </p:cNvSpPr>
          <p:nvPr/>
        </p:nvSpPr>
        <p:spPr bwMode="auto">
          <a:xfrm flipH="1" flipV="1">
            <a:off x="4184650" y="3114675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4" name="Line 367"/>
          <p:cNvSpPr>
            <a:spLocks noChangeShapeType="1"/>
          </p:cNvSpPr>
          <p:nvPr/>
        </p:nvSpPr>
        <p:spPr bwMode="auto">
          <a:xfrm flipV="1">
            <a:off x="2260600" y="3228975"/>
            <a:ext cx="1400175" cy="2873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5" name="Rectangle 368"/>
          <p:cNvSpPr>
            <a:spLocks noChangeArrowheads="1"/>
          </p:cNvSpPr>
          <p:nvPr/>
        </p:nvSpPr>
        <p:spPr bwMode="auto">
          <a:xfrm>
            <a:off x="2174875" y="351790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SC357</a:t>
            </a:r>
          </a:p>
        </p:txBody>
      </p:sp>
      <p:sp>
        <p:nvSpPr>
          <p:cNvPr id="33136" name="Line 369"/>
          <p:cNvSpPr>
            <a:spLocks noChangeShapeType="1"/>
          </p:cNvSpPr>
          <p:nvPr/>
        </p:nvSpPr>
        <p:spPr bwMode="auto">
          <a:xfrm flipV="1">
            <a:off x="1946275" y="3228975"/>
            <a:ext cx="1714500" cy="3286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7" name="Rectangle 370"/>
          <p:cNvSpPr>
            <a:spLocks noChangeArrowheads="1"/>
          </p:cNvSpPr>
          <p:nvPr/>
        </p:nvSpPr>
        <p:spPr bwMode="auto">
          <a:xfrm>
            <a:off x="1849438" y="3536950"/>
            <a:ext cx="587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L578</a:t>
            </a:r>
          </a:p>
        </p:txBody>
      </p:sp>
      <p:sp>
        <p:nvSpPr>
          <p:cNvPr id="33138" name="Line 371"/>
          <p:cNvSpPr>
            <a:spLocks noChangeShapeType="1"/>
          </p:cNvSpPr>
          <p:nvPr/>
        </p:nvSpPr>
        <p:spPr bwMode="auto">
          <a:xfrm flipV="1">
            <a:off x="3660775" y="3114675"/>
            <a:ext cx="523875" cy="114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9" name="Line 372"/>
          <p:cNvSpPr>
            <a:spLocks noChangeShapeType="1"/>
          </p:cNvSpPr>
          <p:nvPr/>
        </p:nvSpPr>
        <p:spPr bwMode="auto">
          <a:xfrm flipV="1">
            <a:off x="4184650" y="3105150"/>
            <a:ext cx="6350" cy="9525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0" name="Line 373"/>
          <p:cNvSpPr>
            <a:spLocks noChangeShapeType="1"/>
          </p:cNvSpPr>
          <p:nvPr/>
        </p:nvSpPr>
        <p:spPr bwMode="auto">
          <a:xfrm flipV="1">
            <a:off x="4191000" y="3070225"/>
            <a:ext cx="0" cy="34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1" name="Line 374"/>
          <p:cNvSpPr>
            <a:spLocks noChangeShapeType="1"/>
          </p:cNvSpPr>
          <p:nvPr/>
        </p:nvSpPr>
        <p:spPr bwMode="auto">
          <a:xfrm flipH="1" flipV="1">
            <a:off x="4191000" y="3063875"/>
            <a:ext cx="1588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2" name="Line 375"/>
          <p:cNvSpPr>
            <a:spLocks noChangeShapeType="1"/>
          </p:cNvSpPr>
          <p:nvPr/>
        </p:nvSpPr>
        <p:spPr bwMode="auto">
          <a:xfrm flipH="1" flipV="1">
            <a:off x="4183063" y="3041650"/>
            <a:ext cx="7937" cy="222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3" name="Line 376"/>
          <p:cNvSpPr>
            <a:spLocks noChangeShapeType="1"/>
          </p:cNvSpPr>
          <p:nvPr/>
        </p:nvSpPr>
        <p:spPr bwMode="auto">
          <a:xfrm flipH="1" flipV="1">
            <a:off x="4170363" y="3011488"/>
            <a:ext cx="12700" cy="301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4" name="Line 377"/>
          <p:cNvSpPr>
            <a:spLocks noChangeShapeType="1"/>
          </p:cNvSpPr>
          <p:nvPr/>
        </p:nvSpPr>
        <p:spPr bwMode="auto">
          <a:xfrm flipH="1" flipV="1">
            <a:off x="4159250" y="2995613"/>
            <a:ext cx="11113" cy="15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5" name="Line 378"/>
          <p:cNvSpPr>
            <a:spLocks noChangeShapeType="1"/>
          </p:cNvSpPr>
          <p:nvPr/>
        </p:nvSpPr>
        <p:spPr bwMode="auto">
          <a:xfrm flipH="1" flipV="1">
            <a:off x="4151313" y="2986088"/>
            <a:ext cx="7937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6" name="Line 379"/>
          <p:cNvSpPr>
            <a:spLocks noChangeShapeType="1"/>
          </p:cNvSpPr>
          <p:nvPr/>
        </p:nvSpPr>
        <p:spPr bwMode="auto">
          <a:xfrm flipH="1" flipV="1">
            <a:off x="4144963" y="2979738"/>
            <a:ext cx="6350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7" name="Line 380"/>
          <p:cNvSpPr>
            <a:spLocks noChangeShapeType="1"/>
          </p:cNvSpPr>
          <p:nvPr/>
        </p:nvSpPr>
        <p:spPr bwMode="auto">
          <a:xfrm flipH="1" flipV="1">
            <a:off x="4138613" y="2976563"/>
            <a:ext cx="6350" cy="3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8" name="Line 381"/>
          <p:cNvSpPr>
            <a:spLocks noChangeShapeType="1"/>
          </p:cNvSpPr>
          <p:nvPr/>
        </p:nvSpPr>
        <p:spPr bwMode="auto">
          <a:xfrm flipH="1" flipV="1">
            <a:off x="4102100" y="2936875"/>
            <a:ext cx="36513" cy="39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9" name="Line 382"/>
          <p:cNvSpPr>
            <a:spLocks noChangeShapeType="1"/>
          </p:cNvSpPr>
          <p:nvPr/>
        </p:nvSpPr>
        <p:spPr bwMode="auto">
          <a:xfrm flipH="1" flipV="1">
            <a:off x="4095750" y="2935288"/>
            <a:ext cx="6350" cy="1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0" name="Line 383"/>
          <p:cNvSpPr>
            <a:spLocks noChangeShapeType="1"/>
          </p:cNvSpPr>
          <p:nvPr/>
        </p:nvSpPr>
        <p:spPr bwMode="auto">
          <a:xfrm flipH="1" flipV="1">
            <a:off x="4084638" y="2925763"/>
            <a:ext cx="11112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1" name="Line 384"/>
          <p:cNvSpPr>
            <a:spLocks noChangeShapeType="1"/>
          </p:cNvSpPr>
          <p:nvPr/>
        </p:nvSpPr>
        <p:spPr bwMode="auto">
          <a:xfrm flipH="1" flipV="1">
            <a:off x="4056063" y="2911475"/>
            <a:ext cx="28575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2" name="Line 385"/>
          <p:cNvSpPr>
            <a:spLocks noChangeShapeType="1"/>
          </p:cNvSpPr>
          <p:nvPr/>
        </p:nvSpPr>
        <p:spPr bwMode="auto">
          <a:xfrm flipV="1">
            <a:off x="1863725" y="2965450"/>
            <a:ext cx="1982788" cy="563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3" name="Rectangle 386"/>
          <p:cNvSpPr>
            <a:spLocks noChangeArrowheads="1"/>
          </p:cNvSpPr>
          <p:nvPr/>
        </p:nvSpPr>
        <p:spPr bwMode="auto">
          <a:xfrm>
            <a:off x="1758950" y="3508375"/>
            <a:ext cx="587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T234</a:t>
            </a:r>
          </a:p>
        </p:txBody>
      </p:sp>
      <p:sp>
        <p:nvSpPr>
          <p:cNvPr id="33154" name="Line 387"/>
          <p:cNvSpPr>
            <a:spLocks noChangeShapeType="1"/>
          </p:cNvSpPr>
          <p:nvPr/>
        </p:nvSpPr>
        <p:spPr bwMode="auto">
          <a:xfrm flipV="1">
            <a:off x="2159000" y="2976563"/>
            <a:ext cx="1646238" cy="427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5" name="Rectangle 388"/>
          <p:cNvSpPr>
            <a:spLocks noChangeArrowheads="1"/>
          </p:cNvSpPr>
          <p:nvPr/>
        </p:nvSpPr>
        <p:spPr bwMode="auto">
          <a:xfrm>
            <a:off x="2101850" y="3394075"/>
            <a:ext cx="333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N6</a:t>
            </a:r>
          </a:p>
        </p:txBody>
      </p:sp>
      <p:sp>
        <p:nvSpPr>
          <p:cNvPr id="33156" name="Line 389"/>
          <p:cNvSpPr>
            <a:spLocks noChangeShapeType="1"/>
          </p:cNvSpPr>
          <p:nvPr/>
        </p:nvSpPr>
        <p:spPr bwMode="auto">
          <a:xfrm flipV="1">
            <a:off x="2041525" y="3097213"/>
            <a:ext cx="1217613" cy="290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7" name="Rectangle 390"/>
          <p:cNvSpPr>
            <a:spLocks noChangeArrowheads="1"/>
          </p:cNvSpPr>
          <p:nvPr/>
        </p:nvSpPr>
        <p:spPr bwMode="auto">
          <a:xfrm>
            <a:off x="1871663" y="3370263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E2558W</a:t>
            </a:r>
          </a:p>
        </p:txBody>
      </p:sp>
      <p:sp>
        <p:nvSpPr>
          <p:cNvPr id="33158" name="Line 391"/>
          <p:cNvSpPr>
            <a:spLocks noChangeShapeType="1"/>
          </p:cNvSpPr>
          <p:nvPr/>
        </p:nvSpPr>
        <p:spPr bwMode="auto">
          <a:xfrm flipV="1">
            <a:off x="2222500" y="3152775"/>
            <a:ext cx="719138" cy="146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9" name="Line 392"/>
          <p:cNvSpPr>
            <a:spLocks noChangeShapeType="1"/>
          </p:cNvSpPr>
          <p:nvPr/>
        </p:nvSpPr>
        <p:spPr bwMode="auto">
          <a:xfrm flipV="1">
            <a:off x="1985963" y="3195638"/>
            <a:ext cx="547687" cy="1031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0" name="Rectangle 393"/>
          <p:cNvSpPr>
            <a:spLocks noChangeArrowheads="1"/>
          </p:cNvSpPr>
          <p:nvPr/>
        </p:nvSpPr>
        <p:spPr bwMode="auto">
          <a:xfrm>
            <a:off x="1908175" y="3278188"/>
            <a:ext cx="444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K64</a:t>
            </a:r>
          </a:p>
        </p:txBody>
      </p:sp>
      <p:sp>
        <p:nvSpPr>
          <p:cNvPr id="33161" name="Line 394"/>
          <p:cNvSpPr>
            <a:spLocks noChangeShapeType="1"/>
          </p:cNvSpPr>
          <p:nvPr/>
        </p:nvSpPr>
        <p:spPr bwMode="auto">
          <a:xfrm flipV="1">
            <a:off x="2047875" y="3209925"/>
            <a:ext cx="15716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2" name="Rectangle 395"/>
          <p:cNvSpPr>
            <a:spLocks noChangeArrowheads="1"/>
          </p:cNvSpPr>
          <p:nvPr/>
        </p:nvSpPr>
        <p:spPr bwMode="auto">
          <a:xfrm>
            <a:off x="1943100" y="3203575"/>
            <a:ext cx="539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CI64</a:t>
            </a:r>
          </a:p>
        </p:txBody>
      </p:sp>
      <p:sp>
        <p:nvSpPr>
          <p:cNvPr id="33163" name="Line 396"/>
          <p:cNvSpPr>
            <a:spLocks noChangeShapeType="1"/>
          </p:cNvSpPr>
          <p:nvPr/>
        </p:nvSpPr>
        <p:spPr bwMode="auto">
          <a:xfrm>
            <a:off x="2024063" y="3168650"/>
            <a:ext cx="180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4" name="Rectangle 397"/>
          <p:cNvSpPr>
            <a:spLocks noChangeArrowheads="1"/>
          </p:cNvSpPr>
          <p:nvPr/>
        </p:nvSpPr>
        <p:spPr bwMode="auto">
          <a:xfrm>
            <a:off x="1943100" y="3081338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CI44</a:t>
            </a:r>
          </a:p>
        </p:txBody>
      </p:sp>
      <p:sp>
        <p:nvSpPr>
          <p:cNvPr id="33165" name="Line 398"/>
          <p:cNvSpPr>
            <a:spLocks noChangeShapeType="1"/>
          </p:cNvSpPr>
          <p:nvPr/>
        </p:nvSpPr>
        <p:spPr bwMode="auto">
          <a:xfrm flipV="1">
            <a:off x="2205038" y="3195638"/>
            <a:ext cx="328612" cy="142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6" name="Line 399"/>
          <p:cNvSpPr>
            <a:spLocks noChangeShapeType="1"/>
          </p:cNvSpPr>
          <p:nvPr/>
        </p:nvSpPr>
        <p:spPr bwMode="auto">
          <a:xfrm flipV="1">
            <a:off x="2533650" y="3152775"/>
            <a:ext cx="407988" cy="42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7" name="Line 400"/>
          <p:cNvSpPr>
            <a:spLocks noChangeShapeType="1"/>
          </p:cNvSpPr>
          <p:nvPr/>
        </p:nvSpPr>
        <p:spPr bwMode="auto">
          <a:xfrm flipV="1">
            <a:off x="2941638" y="3097213"/>
            <a:ext cx="317500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8" name="Line 401"/>
          <p:cNvSpPr>
            <a:spLocks noChangeShapeType="1"/>
          </p:cNvSpPr>
          <p:nvPr/>
        </p:nvSpPr>
        <p:spPr bwMode="auto">
          <a:xfrm flipV="1">
            <a:off x="3259138" y="2976563"/>
            <a:ext cx="54610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9" name="Line 402"/>
          <p:cNvSpPr>
            <a:spLocks noChangeShapeType="1"/>
          </p:cNvSpPr>
          <p:nvPr/>
        </p:nvSpPr>
        <p:spPr bwMode="auto">
          <a:xfrm flipV="1">
            <a:off x="3805238" y="2965450"/>
            <a:ext cx="41275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0" name="Line 403"/>
          <p:cNvSpPr>
            <a:spLocks noChangeShapeType="1"/>
          </p:cNvSpPr>
          <p:nvPr/>
        </p:nvSpPr>
        <p:spPr bwMode="auto">
          <a:xfrm flipV="1">
            <a:off x="3846513" y="2943225"/>
            <a:ext cx="85725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1" name="Line 404"/>
          <p:cNvSpPr>
            <a:spLocks noChangeShapeType="1"/>
          </p:cNvSpPr>
          <p:nvPr/>
        </p:nvSpPr>
        <p:spPr bwMode="auto">
          <a:xfrm flipV="1">
            <a:off x="2165350" y="2955925"/>
            <a:ext cx="1639888" cy="166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2" name="Rectangle 405"/>
          <p:cNvSpPr>
            <a:spLocks noChangeArrowheads="1"/>
          </p:cNvSpPr>
          <p:nvPr/>
        </p:nvSpPr>
        <p:spPr bwMode="auto">
          <a:xfrm>
            <a:off x="1895475" y="314325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CI31A</a:t>
            </a:r>
          </a:p>
        </p:txBody>
      </p:sp>
      <p:sp>
        <p:nvSpPr>
          <p:cNvPr id="33173" name="Line 406"/>
          <p:cNvSpPr>
            <a:spLocks noChangeShapeType="1"/>
          </p:cNvSpPr>
          <p:nvPr/>
        </p:nvSpPr>
        <p:spPr bwMode="auto">
          <a:xfrm flipV="1">
            <a:off x="2041525" y="3024188"/>
            <a:ext cx="854075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4" name="Rectangle 407"/>
          <p:cNvSpPr>
            <a:spLocks noChangeArrowheads="1"/>
          </p:cNvSpPr>
          <p:nvPr/>
        </p:nvSpPr>
        <p:spPr bwMode="auto">
          <a:xfrm>
            <a:off x="2070100" y="31194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NC230</a:t>
            </a:r>
          </a:p>
        </p:txBody>
      </p:sp>
      <p:sp>
        <p:nvSpPr>
          <p:cNvPr id="33175" name="Line 408"/>
          <p:cNvSpPr>
            <a:spLocks noChangeShapeType="1"/>
          </p:cNvSpPr>
          <p:nvPr/>
        </p:nvSpPr>
        <p:spPr bwMode="auto">
          <a:xfrm flipV="1">
            <a:off x="2041525" y="3028950"/>
            <a:ext cx="708025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6" name="Rectangle 409"/>
          <p:cNvSpPr>
            <a:spLocks noChangeArrowheads="1"/>
          </p:cNvSpPr>
          <p:nvPr/>
        </p:nvSpPr>
        <p:spPr bwMode="auto">
          <a:xfrm>
            <a:off x="1943100" y="3038475"/>
            <a:ext cx="539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CI66</a:t>
            </a:r>
          </a:p>
        </p:txBody>
      </p:sp>
      <p:sp>
        <p:nvSpPr>
          <p:cNvPr id="33177" name="Line 410"/>
          <p:cNvSpPr>
            <a:spLocks noChangeShapeType="1"/>
          </p:cNvSpPr>
          <p:nvPr/>
        </p:nvSpPr>
        <p:spPr bwMode="auto">
          <a:xfrm flipV="1">
            <a:off x="2168525" y="3028950"/>
            <a:ext cx="581025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" name="Rectangle 411"/>
          <p:cNvSpPr>
            <a:spLocks noChangeArrowheads="1"/>
          </p:cNvSpPr>
          <p:nvPr/>
        </p:nvSpPr>
        <p:spPr bwMode="auto">
          <a:xfrm>
            <a:off x="2082800" y="300831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K55</a:t>
            </a:r>
          </a:p>
        </p:txBody>
      </p:sp>
      <p:sp>
        <p:nvSpPr>
          <p:cNvPr id="33179" name="Line 412"/>
          <p:cNvSpPr>
            <a:spLocks noChangeShapeType="1"/>
          </p:cNvSpPr>
          <p:nvPr/>
        </p:nvSpPr>
        <p:spPr bwMode="auto">
          <a:xfrm flipV="1">
            <a:off x="2749550" y="3024188"/>
            <a:ext cx="146050" cy="4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0" name="Line 413"/>
          <p:cNvSpPr>
            <a:spLocks noChangeShapeType="1"/>
          </p:cNvSpPr>
          <p:nvPr/>
        </p:nvSpPr>
        <p:spPr bwMode="auto">
          <a:xfrm flipV="1">
            <a:off x="2895600" y="2955925"/>
            <a:ext cx="909638" cy="68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1" name="Line 414"/>
          <p:cNvSpPr>
            <a:spLocks noChangeShapeType="1"/>
          </p:cNvSpPr>
          <p:nvPr/>
        </p:nvSpPr>
        <p:spPr bwMode="auto">
          <a:xfrm flipV="1">
            <a:off x="3805238" y="2943225"/>
            <a:ext cx="12700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" name="Line 415"/>
          <p:cNvSpPr>
            <a:spLocks noChangeShapeType="1"/>
          </p:cNvSpPr>
          <p:nvPr/>
        </p:nvSpPr>
        <p:spPr bwMode="auto">
          <a:xfrm flipV="1">
            <a:off x="3932238" y="2911475"/>
            <a:ext cx="123825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3" name="Line 416"/>
          <p:cNvSpPr>
            <a:spLocks noChangeShapeType="1"/>
          </p:cNvSpPr>
          <p:nvPr/>
        </p:nvSpPr>
        <p:spPr bwMode="auto">
          <a:xfrm flipV="1">
            <a:off x="4056063" y="2892425"/>
            <a:ext cx="1587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4" name="Line 417"/>
          <p:cNvSpPr>
            <a:spLocks noChangeShapeType="1"/>
          </p:cNvSpPr>
          <p:nvPr/>
        </p:nvSpPr>
        <p:spPr bwMode="auto">
          <a:xfrm flipH="1" flipV="1">
            <a:off x="4049713" y="2884488"/>
            <a:ext cx="7937" cy="7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5" name="Line 418"/>
          <p:cNvSpPr>
            <a:spLocks noChangeShapeType="1"/>
          </p:cNvSpPr>
          <p:nvPr/>
        </p:nvSpPr>
        <p:spPr bwMode="auto">
          <a:xfrm flipV="1">
            <a:off x="2295525" y="2895600"/>
            <a:ext cx="1628775" cy="1031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6" name="Rectangle 419"/>
          <p:cNvSpPr>
            <a:spLocks noChangeArrowheads="1"/>
          </p:cNvSpPr>
          <p:nvPr/>
        </p:nvSpPr>
        <p:spPr bwMode="auto">
          <a:xfrm>
            <a:off x="2170113" y="29702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R109B</a:t>
            </a:r>
          </a:p>
        </p:txBody>
      </p:sp>
      <p:sp>
        <p:nvSpPr>
          <p:cNvPr id="33187" name="Line 420"/>
          <p:cNvSpPr>
            <a:spLocks noChangeShapeType="1"/>
          </p:cNvSpPr>
          <p:nvPr/>
        </p:nvSpPr>
        <p:spPr bwMode="auto">
          <a:xfrm flipV="1">
            <a:off x="1849438" y="2911475"/>
            <a:ext cx="1306512" cy="84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8" name="Rectangle 421"/>
          <p:cNvSpPr>
            <a:spLocks noChangeArrowheads="1"/>
          </p:cNvSpPr>
          <p:nvPr/>
        </p:nvSpPr>
        <p:spPr bwMode="auto">
          <a:xfrm>
            <a:off x="1752600" y="2976563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MoG</a:t>
            </a:r>
          </a:p>
        </p:txBody>
      </p:sp>
      <p:sp>
        <p:nvSpPr>
          <p:cNvPr id="33189" name="Line 422"/>
          <p:cNvSpPr>
            <a:spLocks noChangeShapeType="1"/>
          </p:cNvSpPr>
          <p:nvPr/>
        </p:nvSpPr>
        <p:spPr bwMode="auto">
          <a:xfrm flipV="1">
            <a:off x="1744663" y="2911475"/>
            <a:ext cx="1411287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0" name="Rectangle 423"/>
          <p:cNvSpPr>
            <a:spLocks noChangeArrowheads="1"/>
          </p:cNvSpPr>
          <p:nvPr/>
        </p:nvSpPr>
        <p:spPr bwMode="auto">
          <a:xfrm>
            <a:off x="1646238" y="2913063"/>
            <a:ext cx="571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L317</a:t>
            </a:r>
          </a:p>
        </p:txBody>
      </p:sp>
      <p:sp>
        <p:nvSpPr>
          <p:cNvPr id="33191" name="Line 424"/>
          <p:cNvSpPr>
            <a:spLocks noChangeShapeType="1"/>
          </p:cNvSpPr>
          <p:nvPr/>
        </p:nvSpPr>
        <p:spPr bwMode="auto">
          <a:xfrm flipV="1">
            <a:off x="3155950" y="2895600"/>
            <a:ext cx="7683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2" name="Line 425"/>
          <p:cNvSpPr>
            <a:spLocks noChangeShapeType="1"/>
          </p:cNvSpPr>
          <p:nvPr/>
        </p:nvSpPr>
        <p:spPr bwMode="auto">
          <a:xfrm flipV="1">
            <a:off x="3924300" y="2884488"/>
            <a:ext cx="125413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3" name="Line 426"/>
          <p:cNvSpPr>
            <a:spLocks noChangeShapeType="1"/>
          </p:cNvSpPr>
          <p:nvPr/>
        </p:nvSpPr>
        <p:spPr bwMode="auto">
          <a:xfrm flipV="1">
            <a:off x="4049713" y="2863850"/>
            <a:ext cx="6350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4" name="Line 427"/>
          <p:cNvSpPr>
            <a:spLocks noChangeShapeType="1"/>
          </p:cNvSpPr>
          <p:nvPr/>
        </p:nvSpPr>
        <p:spPr bwMode="auto">
          <a:xfrm flipV="1">
            <a:off x="1925638" y="2844800"/>
            <a:ext cx="2027237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5" name="Rectangle 428"/>
          <p:cNvSpPr>
            <a:spLocks noChangeArrowheads="1"/>
          </p:cNvSpPr>
          <p:nvPr/>
        </p:nvSpPr>
        <p:spPr bwMode="auto">
          <a:xfrm>
            <a:off x="1778000" y="28702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NC232</a:t>
            </a:r>
          </a:p>
        </p:txBody>
      </p:sp>
      <p:sp>
        <p:nvSpPr>
          <p:cNvPr id="33196" name="Line 429"/>
          <p:cNvSpPr>
            <a:spLocks noChangeShapeType="1"/>
          </p:cNvSpPr>
          <p:nvPr/>
        </p:nvSpPr>
        <p:spPr bwMode="auto">
          <a:xfrm flipV="1">
            <a:off x="1985963" y="2822575"/>
            <a:ext cx="1797050" cy="301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7" name="Rectangle 430"/>
          <p:cNvSpPr>
            <a:spLocks noChangeArrowheads="1"/>
          </p:cNvSpPr>
          <p:nvPr/>
        </p:nvSpPr>
        <p:spPr bwMode="auto">
          <a:xfrm>
            <a:off x="1855788" y="2822575"/>
            <a:ext cx="698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VaW6</a:t>
            </a:r>
          </a:p>
        </p:txBody>
      </p:sp>
      <p:sp>
        <p:nvSpPr>
          <p:cNvPr id="33198" name="Line 431"/>
          <p:cNvSpPr>
            <a:spLocks noChangeShapeType="1"/>
          </p:cNvSpPr>
          <p:nvPr/>
        </p:nvSpPr>
        <p:spPr bwMode="auto">
          <a:xfrm>
            <a:off x="1968500" y="2759075"/>
            <a:ext cx="1771650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9" name="Rectangle 432"/>
          <p:cNvSpPr>
            <a:spLocks noChangeArrowheads="1"/>
          </p:cNvSpPr>
          <p:nvPr/>
        </p:nvSpPr>
        <p:spPr bwMode="auto">
          <a:xfrm>
            <a:off x="1758950" y="2738438"/>
            <a:ext cx="1174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CH701-30</a:t>
            </a:r>
          </a:p>
        </p:txBody>
      </p:sp>
      <p:sp>
        <p:nvSpPr>
          <p:cNvPr id="33200" name="Line 433"/>
          <p:cNvSpPr>
            <a:spLocks noChangeShapeType="1"/>
          </p:cNvSpPr>
          <p:nvPr/>
        </p:nvSpPr>
        <p:spPr bwMode="auto">
          <a:xfrm>
            <a:off x="1838325" y="2697163"/>
            <a:ext cx="1535113" cy="85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1" name="Rectangle 434"/>
          <p:cNvSpPr>
            <a:spLocks noChangeArrowheads="1"/>
          </p:cNvSpPr>
          <p:nvPr/>
        </p:nvSpPr>
        <p:spPr bwMode="auto">
          <a:xfrm>
            <a:off x="1725613" y="26733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Va85</a:t>
            </a:r>
          </a:p>
        </p:txBody>
      </p:sp>
      <p:sp>
        <p:nvSpPr>
          <p:cNvPr id="33202" name="Line 435"/>
          <p:cNvSpPr>
            <a:spLocks noChangeShapeType="1"/>
          </p:cNvSpPr>
          <p:nvPr/>
        </p:nvSpPr>
        <p:spPr bwMode="auto">
          <a:xfrm>
            <a:off x="1539875" y="2609850"/>
            <a:ext cx="1581150" cy="1412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3" name="Rectangle 436"/>
          <p:cNvSpPr>
            <a:spLocks noChangeArrowheads="1"/>
          </p:cNvSpPr>
          <p:nvPr/>
        </p:nvSpPr>
        <p:spPr bwMode="auto">
          <a:xfrm>
            <a:off x="1404938" y="257810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CI90C</a:t>
            </a:r>
          </a:p>
        </p:txBody>
      </p:sp>
      <p:sp>
        <p:nvSpPr>
          <p:cNvPr id="33204" name="Line 437"/>
          <p:cNvSpPr>
            <a:spLocks noChangeShapeType="1"/>
          </p:cNvSpPr>
          <p:nvPr/>
        </p:nvSpPr>
        <p:spPr bwMode="auto">
          <a:xfrm>
            <a:off x="1995488" y="2597150"/>
            <a:ext cx="1125537" cy="153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5" name="Rectangle 438"/>
          <p:cNvSpPr>
            <a:spLocks noChangeArrowheads="1"/>
          </p:cNvSpPr>
          <p:nvPr/>
        </p:nvSpPr>
        <p:spPr bwMode="auto">
          <a:xfrm>
            <a:off x="1908175" y="2570163"/>
            <a:ext cx="492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M14</a:t>
            </a:r>
          </a:p>
        </p:txBody>
      </p:sp>
      <p:sp>
        <p:nvSpPr>
          <p:cNvPr id="33206" name="Line 439"/>
          <p:cNvSpPr>
            <a:spLocks noChangeShapeType="1"/>
          </p:cNvSpPr>
          <p:nvPr/>
        </p:nvSpPr>
        <p:spPr bwMode="auto">
          <a:xfrm>
            <a:off x="3121025" y="2751138"/>
            <a:ext cx="252413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7" name="Line 440"/>
          <p:cNvSpPr>
            <a:spLocks noChangeShapeType="1"/>
          </p:cNvSpPr>
          <p:nvPr/>
        </p:nvSpPr>
        <p:spPr bwMode="auto">
          <a:xfrm>
            <a:off x="3373438" y="2782888"/>
            <a:ext cx="258762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8" name="Line 441"/>
          <p:cNvSpPr>
            <a:spLocks noChangeShapeType="1"/>
          </p:cNvSpPr>
          <p:nvPr/>
        </p:nvSpPr>
        <p:spPr bwMode="auto">
          <a:xfrm>
            <a:off x="1970088" y="2538413"/>
            <a:ext cx="1597025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9" name="Rectangle 442"/>
          <p:cNvSpPr>
            <a:spLocks noChangeArrowheads="1"/>
          </p:cNvSpPr>
          <p:nvPr/>
        </p:nvSpPr>
        <p:spPr bwMode="auto">
          <a:xfrm>
            <a:off x="1884363" y="25066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H99</a:t>
            </a:r>
          </a:p>
        </p:txBody>
      </p:sp>
      <p:sp>
        <p:nvSpPr>
          <p:cNvPr id="33210" name="Line 443"/>
          <p:cNvSpPr>
            <a:spLocks noChangeShapeType="1"/>
          </p:cNvSpPr>
          <p:nvPr/>
        </p:nvSpPr>
        <p:spPr bwMode="auto">
          <a:xfrm>
            <a:off x="1938338" y="2497138"/>
            <a:ext cx="962025" cy="160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1" name="Rectangle 444"/>
          <p:cNvSpPr>
            <a:spLocks noChangeArrowheads="1"/>
          </p:cNvSpPr>
          <p:nvPr/>
        </p:nvSpPr>
        <p:spPr bwMode="auto">
          <a:xfrm>
            <a:off x="1830388" y="246538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Va99</a:t>
            </a:r>
          </a:p>
        </p:txBody>
      </p:sp>
      <p:sp>
        <p:nvSpPr>
          <p:cNvPr id="33212" name="Line 445"/>
          <p:cNvSpPr>
            <a:spLocks noChangeShapeType="1"/>
          </p:cNvSpPr>
          <p:nvPr/>
        </p:nvSpPr>
        <p:spPr bwMode="auto">
          <a:xfrm>
            <a:off x="2192338" y="2509838"/>
            <a:ext cx="708025" cy="147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3" name="Rectangle 446"/>
          <p:cNvSpPr>
            <a:spLocks noChangeArrowheads="1"/>
          </p:cNvSpPr>
          <p:nvPr/>
        </p:nvSpPr>
        <p:spPr bwMode="auto">
          <a:xfrm>
            <a:off x="2074863" y="246538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PA91</a:t>
            </a:r>
          </a:p>
        </p:txBody>
      </p:sp>
      <p:sp>
        <p:nvSpPr>
          <p:cNvPr id="33214" name="Line 447"/>
          <p:cNvSpPr>
            <a:spLocks noChangeShapeType="1"/>
          </p:cNvSpPr>
          <p:nvPr/>
        </p:nvSpPr>
        <p:spPr bwMode="auto">
          <a:xfrm>
            <a:off x="2900363" y="2657475"/>
            <a:ext cx="636587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5" name="Line 448"/>
          <p:cNvSpPr>
            <a:spLocks noChangeShapeType="1"/>
          </p:cNvSpPr>
          <p:nvPr/>
        </p:nvSpPr>
        <p:spPr bwMode="auto">
          <a:xfrm>
            <a:off x="898525" y="2159000"/>
            <a:ext cx="2570163" cy="6064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6" name="Rectangle 449"/>
          <p:cNvSpPr>
            <a:spLocks noChangeArrowheads="1"/>
          </p:cNvSpPr>
          <p:nvPr/>
        </p:nvSpPr>
        <p:spPr bwMode="auto">
          <a:xfrm>
            <a:off x="758825" y="2132013"/>
            <a:ext cx="730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Ky226</a:t>
            </a:r>
          </a:p>
        </p:txBody>
      </p:sp>
      <p:sp>
        <p:nvSpPr>
          <p:cNvPr id="33217" name="Line 450"/>
          <p:cNvSpPr>
            <a:spLocks noChangeShapeType="1"/>
          </p:cNvSpPr>
          <p:nvPr/>
        </p:nvSpPr>
        <p:spPr bwMode="auto">
          <a:xfrm>
            <a:off x="2016125" y="2366963"/>
            <a:ext cx="1027113" cy="2778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8" name="Rectangle 451"/>
          <p:cNvSpPr>
            <a:spLocks noChangeArrowheads="1"/>
          </p:cNvSpPr>
          <p:nvPr/>
        </p:nvSpPr>
        <p:spPr bwMode="auto">
          <a:xfrm>
            <a:off x="1935163" y="23415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H95</a:t>
            </a:r>
          </a:p>
        </p:txBody>
      </p:sp>
      <p:sp>
        <p:nvSpPr>
          <p:cNvPr id="33219" name="Line 452"/>
          <p:cNvSpPr>
            <a:spLocks noChangeShapeType="1"/>
          </p:cNvSpPr>
          <p:nvPr/>
        </p:nvSpPr>
        <p:spPr bwMode="auto">
          <a:xfrm>
            <a:off x="1831975" y="2266950"/>
            <a:ext cx="1057275" cy="323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0" name="Rectangle 453"/>
          <p:cNvSpPr>
            <a:spLocks noChangeArrowheads="1"/>
          </p:cNvSpPr>
          <p:nvPr/>
        </p:nvSpPr>
        <p:spPr bwMode="auto">
          <a:xfrm>
            <a:off x="1692275" y="223520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Oh40B</a:t>
            </a:r>
          </a:p>
        </p:txBody>
      </p:sp>
      <p:sp>
        <p:nvSpPr>
          <p:cNvPr id="33221" name="Line 454"/>
          <p:cNvSpPr>
            <a:spLocks noChangeShapeType="1"/>
          </p:cNvSpPr>
          <p:nvPr/>
        </p:nvSpPr>
        <p:spPr bwMode="auto">
          <a:xfrm>
            <a:off x="2030413" y="2265363"/>
            <a:ext cx="549275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2" name="Line 455"/>
          <p:cNvSpPr>
            <a:spLocks noChangeShapeType="1"/>
          </p:cNvSpPr>
          <p:nvPr/>
        </p:nvSpPr>
        <p:spPr bwMode="auto">
          <a:xfrm>
            <a:off x="1612900" y="2141538"/>
            <a:ext cx="890588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3" name="Rectangle 456"/>
          <p:cNvSpPr>
            <a:spLocks noChangeArrowheads="1"/>
          </p:cNvSpPr>
          <p:nvPr/>
        </p:nvSpPr>
        <p:spPr bwMode="auto">
          <a:xfrm>
            <a:off x="1512888" y="2111375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VA26</a:t>
            </a:r>
          </a:p>
        </p:txBody>
      </p:sp>
      <p:sp>
        <p:nvSpPr>
          <p:cNvPr id="33224" name="Line 457"/>
          <p:cNvSpPr>
            <a:spLocks noChangeShapeType="1"/>
          </p:cNvSpPr>
          <p:nvPr/>
        </p:nvSpPr>
        <p:spPr bwMode="auto">
          <a:xfrm>
            <a:off x="1811338" y="2120900"/>
            <a:ext cx="465137" cy="238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5" name="Rectangle 458"/>
          <p:cNvSpPr>
            <a:spLocks noChangeArrowheads="1"/>
          </p:cNvSpPr>
          <p:nvPr/>
        </p:nvSpPr>
        <p:spPr bwMode="auto">
          <a:xfrm>
            <a:off x="1703388" y="2071688"/>
            <a:ext cx="746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Pa762</a:t>
            </a:r>
          </a:p>
        </p:txBody>
      </p:sp>
      <p:sp>
        <p:nvSpPr>
          <p:cNvPr id="33226" name="Line 459"/>
          <p:cNvSpPr>
            <a:spLocks noChangeShapeType="1"/>
          </p:cNvSpPr>
          <p:nvPr/>
        </p:nvSpPr>
        <p:spPr bwMode="auto">
          <a:xfrm>
            <a:off x="1970088" y="2093913"/>
            <a:ext cx="252412" cy="223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7" name="Rectangle 460"/>
          <p:cNvSpPr>
            <a:spLocks noChangeArrowheads="1"/>
          </p:cNvSpPr>
          <p:nvPr/>
        </p:nvSpPr>
        <p:spPr bwMode="auto">
          <a:xfrm>
            <a:off x="1898650" y="2051050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OH43</a:t>
            </a:r>
          </a:p>
        </p:txBody>
      </p:sp>
      <p:sp>
        <p:nvSpPr>
          <p:cNvPr id="33228" name="Line 461"/>
          <p:cNvSpPr>
            <a:spLocks noChangeShapeType="1"/>
          </p:cNvSpPr>
          <p:nvPr/>
        </p:nvSpPr>
        <p:spPr bwMode="auto">
          <a:xfrm>
            <a:off x="1997075" y="1955800"/>
            <a:ext cx="225425" cy="3619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9" name="Rectangle 462"/>
          <p:cNvSpPr>
            <a:spLocks noChangeArrowheads="1"/>
          </p:cNvSpPr>
          <p:nvPr/>
        </p:nvSpPr>
        <p:spPr bwMode="auto">
          <a:xfrm>
            <a:off x="1931988" y="19018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A619</a:t>
            </a:r>
          </a:p>
        </p:txBody>
      </p:sp>
      <p:sp>
        <p:nvSpPr>
          <p:cNvPr id="33230" name="Line 463"/>
          <p:cNvSpPr>
            <a:spLocks noChangeShapeType="1"/>
          </p:cNvSpPr>
          <p:nvPr/>
        </p:nvSpPr>
        <p:spPr bwMode="auto">
          <a:xfrm>
            <a:off x="2222500" y="2317750"/>
            <a:ext cx="53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1" name="Line 464"/>
          <p:cNvSpPr>
            <a:spLocks noChangeShapeType="1"/>
          </p:cNvSpPr>
          <p:nvPr/>
        </p:nvSpPr>
        <p:spPr bwMode="auto">
          <a:xfrm>
            <a:off x="2276475" y="2359025"/>
            <a:ext cx="227013" cy="825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2" name="Line 465"/>
          <p:cNvSpPr>
            <a:spLocks noChangeShapeType="1"/>
          </p:cNvSpPr>
          <p:nvPr/>
        </p:nvSpPr>
        <p:spPr bwMode="auto">
          <a:xfrm>
            <a:off x="2503488" y="2441575"/>
            <a:ext cx="76200" cy="365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3" name="Line 466"/>
          <p:cNvSpPr>
            <a:spLocks noChangeShapeType="1"/>
          </p:cNvSpPr>
          <p:nvPr/>
        </p:nvSpPr>
        <p:spPr bwMode="auto">
          <a:xfrm>
            <a:off x="2579688" y="2478088"/>
            <a:ext cx="309562" cy="1127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4" name="Line 467"/>
          <p:cNvSpPr>
            <a:spLocks noChangeShapeType="1"/>
          </p:cNvSpPr>
          <p:nvPr/>
        </p:nvSpPr>
        <p:spPr bwMode="auto">
          <a:xfrm>
            <a:off x="2889250" y="2590800"/>
            <a:ext cx="153988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5" name="Line 468"/>
          <p:cNvSpPr>
            <a:spLocks noChangeShapeType="1"/>
          </p:cNvSpPr>
          <p:nvPr/>
        </p:nvSpPr>
        <p:spPr bwMode="auto">
          <a:xfrm>
            <a:off x="3043238" y="2644775"/>
            <a:ext cx="42545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6" name="Line 469"/>
          <p:cNvSpPr>
            <a:spLocks noChangeShapeType="1"/>
          </p:cNvSpPr>
          <p:nvPr/>
        </p:nvSpPr>
        <p:spPr bwMode="auto">
          <a:xfrm>
            <a:off x="3468688" y="2765425"/>
            <a:ext cx="68262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7" name="Line 470"/>
          <p:cNvSpPr>
            <a:spLocks noChangeShapeType="1"/>
          </p:cNvSpPr>
          <p:nvPr/>
        </p:nvSpPr>
        <p:spPr bwMode="auto">
          <a:xfrm>
            <a:off x="3536950" y="2784475"/>
            <a:ext cx="301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8" name="Line 471"/>
          <p:cNvSpPr>
            <a:spLocks noChangeShapeType="1"/>
          </p:cNvSpPr>
          <p:nvPr/>
        </p:nvSpPr>
        <p:spPr bwMode="auto">
          <a:xfrm>
            <a:off x="3567113" y="2790825"/>
            <a:ext cx="65087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9" name="Line 472"/>
          <p:cNvSpPr>
            <a:spLocks noChangeShapeType="1"/>
          </p:cNvSpPr>
          <p:nvPr/>
        </p:nvSpPr>
        <p:spPr bwMode="auto">
          <a:xfrm>
            <a:off x="3632200" y="2803525"/>
            <a:ext cx="1079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0" name="Line 473"/>
          <p:cNvSpPr>
            <a:spLocks noChangeShapeType="1"/>
          </p:cNvSpPr>
          <p:nvPr/>
        </p:nvSpPr>
        <p:spPr bwMode="auto">
          <a:xfrm>
            <a:off x="3740150" y="2819400"/>
            <a:ext cx="42863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1" name="Line 474"/>
          <p:cNvSpPr>
            <a:spLocks noChangeShapeType="1"/>
          </p:cNvSpPr>
          <p:nvPr/>
        </p:nvSpPr>
        <p:spPr bwMode="auto">
          <a:xfrm>
            <a:off x="3783013" y="2822575"/>
            <a:ext cx="93662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2" name="Rectangle 475"/>
          <p:cNvSpPr>
            <a:spLocks noChangeArrowheads="1"/>
          </p:cNvSpPr>
          <p:nvPr/>
        </p:nvSpPr>
        <p:spPr bwMode="auto">
          <a:xfrm>
            <a:off x="2281238" y="2286000"/>
            <a:ext cx="603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Va22</a:t>
            </a:r>
          </a:p>
        </p:txBody>
      </p:sp>
      <p:sp>
        <p:nvSpPr>
          <p:cNvPr id="33243" name="Rectangle 476"/>
          <p:cNvSpPr>
            <a:spLocks noChangeArrowheads="1"/>
          </p:cNvSpPr>
          <p:nvPr/>
        </p:nvSpPr>
        <p:spPr bwMode="auto">
          <a:xfrm>
            <a:off x="2244725" y="22447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Va17</a:t>
            </a:r>
          </a:p>
        </p:txBody>
      </p:sp>
      <p:sp>
        <p:nvSpPr>
          <p:cNvPr id="33244" name="Rectangle 477"/>
          <p:cNvSpPr>
            <a:spLocks noChangeArrowheads="1"/>
          </p:cNvSpPr>
          <p:nvPr/>
        </p:nvSpPr>
        <p:spPr bwMode="auto">
          <a:xfrm>
            <a:off x="2159000" y="218440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Va14</a:t>
            </a:r>
          </a:p>
        </p:txBody>
      </p:sp>
      <p:sp>
        <p:nvSpPr>
          <p:cNvPr id="33245" name="Rectangle 478"/>
          <p:cNvSpPr>
            <a:spLocks noChangeArrowheads="1"/>
          </p:cNvSpPr>
          <p:nvPr/>
        </p:nvSpPr>
        <p:spPr bwMode="auto">
          <a:xfrm>
            <a:off x="2473325" y="21844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Va59</a:t>
            </a:r>
          </a:p>
        </p:txBody>
      </p:sp>
      <p:sp>
        <p:nvSpPr>
          <p:cNvPr id="33246" name="Rectangle 479"/>
          <p:cNvSpPr>
            <a:spLocks noChangeArrowheads="1"/>
          </p:cNvSpPr>
          <p:nvPr/>
        </p:nvSpPr>
        <p:spPr bwMode="auto">
          <a:xfrm>
            <a:off x="2135188" y="2117725"/>
            <a:ext cx="746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Va102</a:t>
            </a:r>
          </a:p>
        </p:txBody>
      </p:sp>
      <p:sp>
        <p:nvSpPr>
          <p:cNvPr id="33247" name="Rectangle 480"/>
          <p:cNvSpPr>
            <a:spLocks noChangeArrowheads="1"/>
          </p:cNvSpPr>
          <p:nvPr/>
        </p:nvSpPr>
        <p:spPr bwMode="auto">
          <a:xfrm>
            <a:off x="2344738" y="21780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Va35</a:t>
            </a:r>
          </a:p>
        </p:txBody>
      </p:sp>
      <p:sp>
        <p:nvSpPr>
          <p:cNvPr id="33248" name="Rectangle 481"/>
          <p:cNvSpPr>
            <a:spLocks noChangeArrowheads="1"/>
          </p:cNvSpPr>
          <p:nvPr/>
        </p:nvSpPr>
        <p:spPr bwMode="auto">
          <a:xfrm>
            <a:off x="2157413" y="2035175"/>
            <a:ext cx="301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T8</a:t>
            </a:r>
          </a:p>
        </p:txBody>
      </p:sp>
      <p:sp>
        <p:nvSpPr>
          <p:cNvPr id="33249" name="Line 482"/>
          <p:cNvSpPr>
            <a:spLocks noChangeShapeType="1"/>
          </p:cNvSpPr>
          <p:nvPr/>
        </p:nvSpPr>
        <p:spPr bwMode="auto">
          <a:xfrm rot="569502">
            <a:off x="2341563" y="2411413"/>
            <a:ext cx="1116012" cy="165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0" name="Line 483"/>
          <p:cNvSpPr>
            <a:spLocks noChangeShapeType="1"/>
          </p:cNvSpPr>
          <p:nvPr/>
        </p:nvSpPr>
        <p:spPr bwMode="auto">
          <a:xfrm rot="569502">
            <a:off x="2886075" y="2465388"/>
            <a:ext cx="1555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1" name="Line 484"/>
          <p:cNvSpPr>
            <a:spLocks noChangeShapeType="1"/>
          </p:cNvSpPr>
          <p:nvPr/>
        </p:nvSpPr>
        <p:spPr bwMode="auto">
          <a:xfrm rot="569502">
            <a:off x="2597150" y="2393950"/>
            <a:ext cx="617538" cy="144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252" name="Group 485"/>
          <p:cNvGrpSpPr>
            <a:grpSpLocks/>
          </p:cNvGrpSpPr>
          <p:nvPr/>
        </p:nvGrpSpPr>
        <p:grpSpPr bwMode="auto">
          <a:xfrm>
            <a:off x="2176463" y="2119313"/>
            <a:ext cx="879475" cy="352425"/>
            <a:chOff x="3884" y="6153"/>
            <a:chExt cx="2023" cy="811"/>
          </a:xfrm>
        </p:grpSpPr>
        <p:sp>
          <p:nvSpPr>
            <p:cNvPr id="33724" name="Line 486"/>
            <p:cNvSpPr>
              <a:spLocks noChangeShapeType="1"/>
            </p:cNvSpPr>
            <p:nvPr/>
          </p:nvSpPr>
          <p:spPr bwMode="auto">
            <a:xfrm rot="569502">
              <a:off x="4209" y="6531"/>
              <a:ext cx="686" cy="7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5" name="Line 487"/>
            <p:cNvSpPr>
              <a:spLocks noChangeShapeType="1"/>
            </p:cNvSpPr>
            <p:nvPr/>
          </p:nvSpPr>
          <p:spPr bwMode="auto">
            <a:xfrm rot="569502">
              <a:off x="4018" y="6436"/>
              <a:ext cx="886" cy="15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6" name="Line 488"/>
            <p:cNvSpPr>
              <a:spLocks noChangeShapeType="1"/>
            </p:cNvSpPr>
            <p:nvPr/>
          </p:nvSpPr>
          <p:spPr bwMode="auto">
            <a:xfrm rot="569502">
              <a:off x="4609" y="6495"/>
              <a:ext cx="1298" cy="469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7" name="Line 489"/>
            <p:cNvSpPr>
              <a:spLocks noChangeShapeType="1"/>
            </p:cNvSpPr>
            <p:nvPr/>
          </p:nvSpPr>
          <p:spPr bwMode="auto">
            <a:xfrm rot="569502">
              <a:off x="3955" y="6370"/>
              <a:ext cx="1613" cy="412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8" name="Line 490"/>
            <p:cNvSpPr>
              <a:spLocks noChangeShapeType="1"/>
            </p:cNvSpPr>
            <p:nvPr/>
          </p:nvSpPr>
          <p:spPr bwMode="auto">
            <a:xfrm rot="569502">
              <a:off x="4412" y="6438"/>
              <a:ext cx="788" cy="250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9" name="Line 491"/>
            <p:cNvSpPr>
              <a:spLocks noChangeShapeType="1"/>
            </p:cNvSpPr>
            <p:nvPr/>
          </p:nvSpPr>
          <p:spPr bwMode="auto">
            <a:xfrm rot="569502">
              <a:off x="3884" y="6153"/>
              <a:ext cx="1339" cy="491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53" name="Line 492"/>
          <p:cNvSpPr>
            <a:spLocks noChangeShapeType="1"/>
          </p:cNvSpPr>
          <p:nvPr/>
        </p:nvSpPr>
        <p:spPr bwMode="auto">
          <a:xfrm rot="569502">
            <a:off x="2735263" y="2393950"/>
            <a:ext cx="160337" cy="444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4" name="Line 493"/>
          <p:cNvSpPr>
            <a:spLocks noChangeShapeType="1"/>
          </p:cNvSpPr>
          <p:nvPr/>
        </p:nvSpPr>
        <p:spPr bwMode="auto">
          <a:xfrm rot="569502">
            <a:off x="3032125" y="2532063"/>
            <a:ext cx="173038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5" name="Line 494"/>
          <p:cNvSpPr>
            <a:spLocks noChangeShapeType="1"/>
          </p:cNvSpPr>
          <p:nvPr/>
        </p:nvSpPr>
        <p:spPr bwMode="auto">
          <a:xfrm rot="569502">
            <a:off x="3194050" y="2605088"/>
            <a:ext cx="214313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6" name="Line 495"/>
          <p:cNvSpPr>
            <a:spLocks noChangeShapeType="1"/>
          </p:cNvSpPr>
          <p:nvPr/>
        </p:nvSpPr>
        <p:spPr bwMode="auto">
          <a:xfrm>
            <a:off x="3408363" y="2659063"/>
            <a:ext cx="342900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7" name="Line 496"/>
          <p:cNvSpPr>
            <a:spLocks noChangeShapeType="1"/>
          </p:cNvSpPr>
          <p:nvPr/>
        </p:nvSpPr>
        <p:spPr bwMode="auto">
          <a:xfrm>
            <a:off x="2603500" y="2205038"/>
            <a:ext cx="1030288" cy="511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8" name="Rectangle 497"/>
          <p:cNvSpPr>
            <a:spLocks noChangeArrowheads="1"/>
          </p:cNvSpPr>
          <p:nvPr/>
        </p:nvSpPr>
        <p:spPr bwMode="auto">
          <a:xfrm>
            <a:off x="2554288" y="216058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A654</a:t>
            </a:r>
          </a:p>
        </p:txBody>
      </p:sp>
      <p:sp>
        <p:nvSpPr>
          <p:cNvPr id="33259" name="Line 498"/>
          <p:cNvSpPr>
            <a:spLocks noChangeShapeType="1"/>
          </p:cNvSpPr>
          <p:nvPr/>
        </p:nvSpPr>
        <p:spPr bwMode="auto">
          <a:xfrm>
            <a:off x="2390775" y="2055813"/>
            <a:ext cx="1187450" cy="6302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0" name="Rectangle 499"/>
          <p:cNvSpPr>
            <a:spLocks noChangeArrowheads="1"/>
          </p:cNvSpPr>
          <p:nvPr/>
        </p:nvSpPr>
        <p:spPr bwMode="auto">
          <a:xfrm>
            <a:off x="2308225" y="2014538"/>
            <a:ext cx="746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Pa880</a:t>
            </a:r>
          </a:p>
        </p:txBody>
      </p:sp>
      <p:sp>
        <p:nvSpPr>
          <p:cNvPr id="33261" name="Line 500"/>
          <p:cNvSpPr>
            <a:spLocks noChangeShapeType="1"/>
          </p:cNvSpPr>
          <p:nvPr/>
        </p:nvSpPr>
        <p:spPr bwMode="auto">
          <a:xfrm>
            <a:off x="2316163" y="1965325"/>
            <a:ext cx="1198562" cy="6842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2" name="Rectangle 501"/>
          <p:cNvSpPr>
            <a:spLocks noChangeArrowheads="1"/>
          </p:cNvSpPr>
          <p:nvPr/>
        </p:nvSpPr>
        <p:spPr bwMode="auto">
          <a:xfrm>
            <a:off x="2197100" y="1946275"/>
            <a:ext cx="650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SD44</a:t>
            </a:r>
          </a:p>
        </p:txBody>
      </p:sp>
      <p:sp>
        <p:nvSpPr>
          <p:cNvPr id="33263" name="Line 502"/>
          <p:cNvSpPr>
            <a:spLocks noChangeShapeType="1"/>
          </p:cNvSpPr>
          <p:nvPr/>
        </p:nvSpPr>
        <p:spPr bwMode="auto">
          <a:xfrm>
            <a:off x="2297113" y="1901825"/>
            <a:ext cx="1144587" cy="6969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4" name="Rectangle 503"/>
          <p:cNvSpPr>
            <a:spLocks noChangeArrowheads="1"/>
          </p:cNvSpPr>
          <p:nvPr/>
        </p:nvSpPr>
        <p:spPr bwMode="auto">
          <a:xfrm>
            <a:off x="2197100" y="1866900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CH9</a:t>
            </a:r>
          </a:p>
        </p:txBody>
      </p:sp>
      <p:sp>
        <p:nvSpPr>
          <p:cNvPr id="33265" name="Line 504"/>
          <p:cNvSpPr>
            <a:spLocks noChangeShapeType="1"/>
          </p:cNvSpPr>
          <p:nvPr/>
        </p:nvSpPr>
        <p:spPr bwMode="auto">
          <a:xfrm>
            <a:off x="2282825" y="1839913"/>
            <a:ext cx="1111250" cy="725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6" name="Rectangle 505"/>
          <p:cNvSpPr>
            <a:spLocks noChangeArrowheads="1"/>
          </p:cNvSpPr>
          <p:nvPr/>
        </p:nvSpPr>
        <p:spPr bwMode="auto">
          <a:xfrm>
            <a:off x="2162175" y="1798638"/>
            <a:ext cx="746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Pa875</a:t>
            </a:r>
          </a:p>
        </p:txBody>
      </p:sp>
      <p:sp>
        <p:nvSpPr>
          <p:cNvPr id="33267" name="Line 506"/>
          <p:cNvSpPr>
            <a:spLocks noChangeShapeType="1"/>
          </p:cNvSpPr>
          <p:nvPr/>
        </p:nvSpPr>
        <p:spPr bwMode="auto">
          <a:xfrm>
            <a:off x="2470150" y="1916113"/>
            <a:ext cx="522288" cy="350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8" name="Rectangle 507"/>
          <p:cNvSpPr>
            <a:spLocks noChangeArrowheads="1"/>
          </p:cNvSpPr>
          <p:nvPr/>
        </p:nvSpPr>
        <p:spPr bwMode="auto">
          <a:xfrm>
            <a:off x="2403475" y="1866900"/>
            <a:ext cx="476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H49</a:t>
            </a:r>
          </a:p>
        </p:txBody>
      </p:sp>
      <p:sp>
        <p:nvSpPr>
          <p:cNvPr id="33269" name="Line 508"/>
          <p:cNvSpPr>
            <a:spLocks noChangeShapeType="1"/>
          </p:cNvSpPr>
          <p:nvPr/>
        </p:nvSpPr>
        <p:spPr bwMode="auto">
          <a:xfrm>
            <a:off x="2414588" y="1839913"/>
            <a:ext cx="504825" cy="3683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0" name="Rectangle 509"/>
          <p:cNvSpPr>
            <a:spLocks noChangeArrowheads="1"/>
          </p:cNvSpPr>
          <p:nvPr/>
        </p:nvSpPr>
        <p:spPr bwMode="auto">
          <a:xfrm>
            <a:off x="2335213" y="1785938"/>
            <a:ext cx="698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W64A</a:t>
            </a:r>
          </a:p>
        </p:txBody>
      </p:sp>
      <p:sp>
        <p:nvSpPr>
          <p:cNvPr id="33271" name="Line 510"/>
          <p:cNvSpPr>
            <a:spLocks noChangeShapeType="1"/>
          </p:cNvSpPr>
          <p:nvPr/>
        </p:nvSpPr>
        <p:spPr bwMode="auto">
          <a:xfrm>
            <a:off x="2643188" y="1985963"/>
            <a:ext cx="230187" cy="182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2" name="Rectangle 511"/>
          <p:cNvSpPr>
            <a:spLocks noChangeArrowheads="1"/>
          </p:cNvSpPr>
          <p:nvPr/>
        </p:nvSpPr>
        <p:spPr bwMode="auto">
          <a:xfrm>
            <a:off x="2589213" y="1922463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WF9</a:t>
            </a:r>
          </a:p>
        </p:txBody>
      </p:sp>
      <p:sp>
        <p:nvSpPr>
          <p:cNvPr id="33273" name="Line 512"/>
          <p:cNvSpPr>
            <a:spLocks noChangeShapeType="1"/>
          </p:cNvSpPr>
          <p:nvPr/>
        </p:nvSpPr>
        <p:spPr bwMode="auto">
          <a:xfrm>
            <a:off x="2265363" y="1622425"/>
            <a:ext cx="608012" cy="546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4" name="Rectangle 513"/>
          <p:cNvSpPr>
            <a:spLocks noChangeArrowheads="1"/>
          </p:cNvSpPr>
          <p:nvPr/>
        </p:nvSpPr>
        <p:spPr bwMode="auto">
          <a:xfrm>
            <a:off x="2159000" y="1612900"/>
            <a:ext cx="730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Mo1W</a:t>
            </a:r>
          </a:p>
        </p:txBody>
      </p:sp>
      <p:sp>
        <p:nvSpPr>
          <p:cNvPr id="33275" name="Line 514"/>
          <p:cNvSpPr>
            <a:spLocks noChangeShapeType="1"/>
          </p:cNvSpPr>
          <p:nvPr/>
        </p:nvSpPr>
        <p:spPr bwMode="auto">
          <a:xfrm>
            <a:off x="2873375" y="2168525"/>
            <a:ext cx="46038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6" name="Line 515"/>
          <p:cNvSpPr>
            <a:spLocks noChangeShapeType="1"/>
          </p:cNvSpPr>
          <p:nvPr/>
        </p:nvSpPr>
        <p:spPr bwMode="auto">
          <a:xfrm>
            <a:off x="2919413" y="2208213"/>
            <a:ext cx="73025" cy="587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7" name="Line 516"/>
          <p:cNvSpPr>
            <a:spLocks noChangeShapeType="1"/>
          </p:cNvSpPr>
          <p:nvPr/>
        </p:nvSpPr>
        <p:spPr bwMode="auto">
          <a:xfrm>
            <a:off x="2989263" y="2265363"/>
            <a:ext cx="404812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8" name="Line 517"/>
          <p:cNvSpPr>
            <a:spLocks noChangeShapeType="1"/>
          </p:cNvSpPr>
          <p:nvPr/>
        </p:nvSpPr>
        <p:spPr bwMode="auto">
          <a:xfrm>
            <a:off x="3394075" y="2565400"/>
            <a:ext cx="47625" cy="333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9" name="Line 518"/>
          <p:cNvSpPr>
            <a:spLocks noChangeShapeType="1"/>
          </p:cNvSpPr>
          <p:nvPr/>
        </p:nvSpPr>
        <p:spPr bwMode="auto">
          <a:xfrm>
            <a:off x="3441700" y="2598738"/>
            <a:ext cx="73025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0" name="Line 519"/>
          <p:cNvSpPr>
            <a:spLocks noChangeShapeType="1"/>
          </p:cNvSpPr>
          <p:nvPr/>
        </p:nvSpPr>
        <p:spPr bwMode="auto">
          <a:xfrm>
            <a:off x="3514725" y="2649538"/>
            <a:ext cx="63500" cy="36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" name="Line 520"/>
          <p:cNvSpPr>
            <a:spLocks noChangeShapeType="1"/>
          </p:cNvSpPr>
          <p:nvPr/>
        </p:nvSpPr>
        <p:spPr bwMode="auto">
          <a:xfrm>
            <a:off x="3578225" y="2686050"/>
            <a:ext cx="55563" cy="301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" name="Line 521"/>
          <p:cNvSpPr>
            <a:spLocks noChangeShapeType="1"/>
          </p:cNvSpPr>
          <p:nvPr/>
        </p:nvSpPr>
        <p:spPr bwMode="auto">
          <a:xfrm>
            <a:off x="3633788" y="2716213"/>
            <a:ext cx="117475" cy="571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3" name="Line 522"/>
          <p:cNvSpPr>
            <a:spLocks noChangeShapeType="1"/>
          </p:cNvSpPr>
          <p:nvPr/>
        </p:nvSpPr>
        <p:spPr bwMode="auto">
          <a:xfrm>
            <a:off x="3751263" y="2773363"/>
            <a:ext cx="125412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4" name="Line 523"/>
          <p:cNvSpPr>
            <a:spLocks noChangeShapeType="1"/>
          </p:cNvSpPr>
          <p:nvPr/>
        </p:nvSpPr>
        <p:spPr bwMode="auto">
          <a:xfrm>
            <a:off x="3876675" y="2828925"/>
            <a:ext cx="69850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5" name="Line 524"/>
          <p:cNvSpPr>
            <a:spLocks noChangeShapeType="1"/>
          </p:cNvSpPr>
          <p:nvPr/>
        </p:nvSpPr>
        <p:spPr bwMode="auto">
          <a:xfrm>
            <a:off x="2243138" y="1563688"/>
            <a:ext cx="1497012" cy="11080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6" name="Rectangle 525"/>
          <p:cNvSpPr>
            <a:spLocks noChangeArrowheads="1"/>
          </p:cNvSpPr>
          <p:nvPr/>
        </p:nvSpPr>
        <p:spPr bwMode="auto">
          <a:xfrm>
            <a:off x="2117725" y="1527175"/>
            <a:ext cx="746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Os420</a:t>
            </a:r>
          </a:p>
        </p:txBody>
      </p:sp>
      <p:sp>
        <p:nvSpPr>
          <p:cNvPr id="33287" name="Line 526"/>
          <p:cNvSpPr>
            <a:spLocks noChangeShapeType="1"/>
          </p:cNvSpPr>
          <p:nvPr/>
        </p:nvSpPr>
        <p:spPr bwMode="auto">
          <a:xfrm>
            <a:off x="2457450" y="1679575"/>
            <a:ext cx="517525" cy="393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8" name="Rectangle 527"/>
          <p:cNvSpPr>
            <a:spLocks noChangeArrowheads="1"/>
          </p:cNvSpPr>
          <p:nvPr/>
        </p:nvSpPr>
        <p:spPr bwMode="auto">
          <a:xfrm>
            <a:off x="2370138" y="163353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R168</a:t>
            </a:r>
          </a:p>
        </p:txBody>
      </p:sp>
      <p:sp>
        <p:nvSpPr>
          <p:cNvPr id="33289" name="Line 528"/>
          <p:cNvSpPr>
            <a:spLocks noChangeShapeType="1"/>
          </p:cNvSpPr>
          <p:nvPr/>
        </p:nvSpPr>
        <p:spPr bwMode="auto">
          <a:xfrm>
            <a:off x="2336800" y="1546225"/>
            <a:ext cx="638175" cy="527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0" name="Line 529"/>
          <p:cNvSpPr>
            <a:spLocks noChangeShapeType="1"/>
          </p:cNvSpPr>
          <p:nvPr/>
        </p:nvSpPr>
        <p:spPr bwMode="auto">
          <a:xfrm>
            <a:off x="2974975" y="2073275"/>
            <a:ext cx="657225" cy="5095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1" name="Line 530"/>
          <p:cNvSpPr>
            <a:spLocks noChangeShapeType="1"/>
          </p:cNvSpPr>
          <p:nvPr/>
        </p:nvSpPr>
        <p:spPr bwMode="auto">
          <a:xfrm>
            <a:off x="2360613" y="1516063"/>
            <a:ext cx="1063625" cy="887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2" name="Rectangle 531"/>
          <p:cNvSpPr>
            <a:spLocks noChangeArrowheads="1"/>
          </p:cNvSpPr>
          <p:nvPr/>
        </p:nvSpPr>
        <p:spPr bwMode="auto">
          <a:xfrm>
            <a:off x="2297113" y="1473200"/>
            <a:ext cx="650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38-11</a:t>
            </a:r>
          </a:p>
        </p:txBody>
      </p:sp>
      <p:sp>
        <p:nvSpPr>
          <p:cNvPr id="33293" name="Line 532"/>
          <p:cNvSpPr>
            <a:spLocks noChangeShapeType="1"/>
          </p:cNvSpPr>
          <p:nvPr/>
        </p:nvSpPr>
        <p:spPr bwMode="auto">
          <a:xfrm>
            <a:off x="2484438" y="1579563"/>
            <a:ext cx="342900" cy="2825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4" name="Rectangle 533"/>
          <p:cNvSpPr>
            <a:spLocks noChangeArrowheads="1"/>
          </p:cNvSpPr>
          <p:nvPr/>
        </p:nvSpPr>
        <p:spPr bwMode="auto">
          <a:xfrm>
            <a:off x="2424113" y="15271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NC260</a:t>
            </a:r>
          </a:p>
        </p:txBody>
      </p:sp>
      <p:sp>
        <p:nvSpPr>
          <p:cNvPr id="33295" name="Line 534"/>
          <p:cNvSpPr>
            <a:spLocks noChangeShapeType="1"/>
          </p:cNvSpPr>
          <p:nvPr/>
        </p:nvSpPr>
        <p:spPr bwMode="auto">
          <a:xfrm>
            <a:off x="2579688" y="1633538"/>
            <a:ext cx="247650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6" name="Rectangle 535"/>
          <p:cNvSpPr>
            <a:spLocks noChangeArrowheads="1"/>
          </p:cNvSpPr>
          <p:nvPr/>
        </p:nvSpPr>
        <p:spPr bwMode="auto">
          <a:xfrm>
            <a:off x="2533650" y="158908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Mo44</a:t>
            </a:r>
          </a:p>
        </p:txBody>
      </p:sp>
      <p:sp>
        <p:nvSpPr>
          <p:cNvPr id="33297" name="Line 536"/>
          <p:cNvSpPr>
            <a:spLocks noChangeShapeType="1"/>
          </p:cNvSpPr>
          <p:nvPr/>
        </p:nvSpPr>
        <p:spPr bwMode="auto">
          <a:xfrm>
            <a:off x="2827338" y="1862138"/>
            <a:ext cx="596900" cy="541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8" name="Line 537"/>
          <p:cNvSpPr>
            <a:spLocks noChangeShapeType="1"/>
          </p:cNvSpPr>
          <p:nvPr/>
        </p:nvSpPr>
        <p:spPr bwMode="auto">
          <a:xfrm>
            <a:off x="3424238" y="2403475"/>
            <a:ext cx="207962" cy="1793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9" name="Line 538"/>
          <p:cNvSpPr>
            <a:spLocks noChangeShapeType="1"/>
          </p:cNvSpPr>
          <p:nvPr/>
        </p:nvSpPr>
        <p:spPr bwMode="auto">
          <a:xfrm>
            <a:off x="3632200" y="2582863"/>
            <a:ext cx="107950" cy="88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0" name="Line 539"/>
          <p:cNvSpPr>
            <a:spLocks noChangeShapeType="1"/>
          </p:cNvSpPr>
          <p:nvPr/>
        </p:nvSpPr>
        <p:spPr bwMode="auto">
          <a:xfrm>
            <a:off x="3740150" y="2671763"/>
            <a:ext cx="77788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1" name="Line 540"/>
          <p:cNvSpPr>
            <a:spLocks noChangeShapeType="1"/>
          </p:cNvSpPr>
          <p:nvPr/>
        </p:nvSpPr>
        <p:spPr bwMode="auto">
          <a:xfrm>
            <a:off x="2336800" y="1395413"/>
            <a:ext cx="582613" cy="373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2" name="Rectangle 541"/>
          <p:cNvSpPr>
            <a:spLocks noChangeArrowheads="1"/>
          </p:cNvSpPr>
          <p:nvPr/>
        </p:nvSpPr>
        <p:spPr bwMode="auto">
          <a:xfrm>
            <a:off x="2270125" y="1347788"/>
            <a:ext cx="714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CI21E</a:t>
            </a:r>
          </a:p>
        </p:txBody>
      </p:sp>
      <p:sp>
        <p:nvSpPr>
          <p:cNvPr id="33303" name="Line 542"/>
          <p:cNvSpPr>
            <a:spLocks noChangeShapeType="1"/>
          </p:cNvSpPr>
          <p:nvPr/>
        </p:nvSpPr>
        <p:spPr bwMode="auto">
          <a:xfrm>
            <a:off x="2349500" y="1268413"/>
            <a:ext cx="569913" cy="500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4" name="Rectangle 543"/>
          <p:cNvSpPr>
            <a:spLocks noChangeArrowheads="1"/>
          </p:cNvSpPr>
          <p:nvPr/>
        </p:nvSpPr>
        <p:spPr bwMode="auto">
          <a:xfrm>
            <a:off x="2295525" y="1214438"/>
            <a:ext cx="317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Hy</a:t>
            </a:r>
          </a:p>
        </p:txBody>
      </p:sp>
      <p:sp>
        <p:nvSpPr>
          <p:cNvPr id="33305" name="Line 544"/>
          <p:cNvSpPr>
            <a:spLocks noChangeShapeType="1"/>
          </p:cNvSpPr>
          <p:nvPr/>
        </p:nvSpPr>
        <p:spPr bwMode="auto">
          <a:xfrm>
            <a:off x="2919413" y="1768475"/>
            <a:ext cx="898525" cy="9636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6" name="Line 545"/>
          <p:cNvSpPr>
            <a:spLocks noChangeShapeType="1"/>
          </p:cNvSpPr>
          <p:nvPr/>
        </p:nvSpPr>
        <p:spPr bwMode="auto">
          <a:xfrm>
            <a:off x="3817938" y="2732088"/>
            <a:ext cx="128587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7" name="Line 546"/>
          <p:cNvSpPr>
            <a:spLocks noChangeShapeType="1"/>
          </p:cNvSpPr>
          <p:nvPr/>
        </p:nvSpPr>
        <p:spPr bwMode="auto">
          <a:xfrm>
            <a:off x="3946525" y="2843213"/>
            <a:ext cx="6350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8" name="Line 547"/>
          <p:cNvSpPr>
            <a:spLocks noChangeShapeType="1"/>
          </p:cNvSpPr>
          <p:nvPr/>
        </p:nvSpPr>
        <p:spPr bwMode="auto">
          <a:xfrm>
            <a:off x="3952875" y="2844800"/>
            <a:ext cx="103188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9" name="Line 548"/>
          <p:cNvSpPr>
            <a:spLocks noChangeShapeType="1"/>
          </p:cNvSpPr>
          <p:nvPr/>
        </p:nvSpPr>
        <p:spPr bwMode="auto">
          <a:xfrm>
            <a:off x="2511425" y="1287463"/>
            <a:ext cx="1538288" cy="157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0" name="Line 549"/>
          <p:cNvSpPr>
            <a:spLocks noChangeShapeType="1"/>
          </p:cNvSpPr>
          <p:nvPr/>
        </p:nvSpPr>
        <p:spPr bwMode="auto">
          <a:xfrm>
            <a:off x="2635250" y="1320800"/>
            <a:ext cx="1098550" cy="1185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1" name="Rectangle 550"/>
          <p:cNvSpPr>
            <a:spLocks noChangeArrowheads="1"/>
          </p:cNvSpPr>
          <p:nvPr/>
        </p:nvSpPr>
        <p:spPr bwMode="auto">
          <a:xfrm>
            <a:off x="2579688" y="12763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A661</a:t>
            </a:r>
          </a:p>
        </p:txBody>
      </p:sp>
      <p:sp>
        <p:nvSpPr>
          <p:cNvPr id="33312" name="Line 551"/>
          <p:cNvSpPr>
            <a:spLocks noChangeShapeType="1"/>
          </p:cNvSpPr>
          <p:nvPr/>
        </p:nvSpPr>
        <p:spPr bwMode="auto">
          <a:xfrm>
            <a:off x="2536825" y="1104900"/>
            <a:ext cx="1196975" cy="1401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3" name="Rectangle 552"/>
          <p:cNvSpPr>
            <a:spLocks noChangeArrowheads="1"/>
          </p:cNvSpPr>
          <p:nvPr/>
        </p:nvSpPr>
        <p:spPr bwMode="auto">
          <a:xfrm>
            <a:off x="2463800" y="10572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ND246</a:t>
            </a:r>
          </a:p>
        </p:txBody>
      </p:sp>
      <p:sp>
        <p:nvSpPr>
          <p:cNvPr id="33314" name="Line 553"/>
          <p:cNvSpPr>
            <a:spLocks noChangeShapeType="1"/>
          </p:cNvSpPr>
          <p:nvPr/>
        </p:nvSpPr>
        <p:spPr bwMode="auto">
          <a:xfrm>
            <a:off x="3733800" y="2506663"/>
            <a:ext cx="311150" cy="344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5" name="Line 554"/>
          <p:cNvSpPr>
            <a:spLocks noChangeShapeType="1"/>
          </p:cNvSpPr>
          <p:nvPr/>
        </p:nvSpPr>
        <p:spPr bwMode="auto">
          <a:xfrm>
            <a:off x="2803525" y="1327150"/>
            <a:ext cx="565150" cy="674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6" name="Rectangle 555"/>
          <p:cNvSpPr>
            <a:spLocks noChangeArrowheads="1"/>
          </p:cNvSpPr>
          <p:nvPr/>
        </p:nvSpPr>
        <p:spPr bwMode="auto">
          <a:xfrm>
            <a:off x="2754313" y="1276350"/>
            <a:ext cx="428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WD</a:t>
            </a:r>
          </a:p>
        </p:txBody>
      </p:sp>
      <p:sp>
        <p:nvSpPr>
          <p:cNvPr id="33317" name="Line 556"/>
          <p:cNvSpPr>
            <a:spLocks noChangeShapeType="1"/>
          </p:cNvSpPr>
          <p:nvPr/>
        </p:nvSpPr>
        <p:spPr bwMode="auto">
          <a:xfrm>
            <a:off x="2898775" y="1374775"/>
            <a:ext cx="469900" cy="6270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8" name="Rectangle 557"/>
          <p:cNvSpPr>
            <a:spLocks noChangeArrowheads="1"/>
          </p:cNvSpPr>
          <p:nvPr/>
        </p:nvSpPr>
        <p:spPr bwMode="auto">
          <a:xfrm>
            <a:off x="2849563" y="132397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A554</a:t>
            </a:r>
          </a:p>
        </p:txBody>
      </p:sp>
      <p:sp>
        <p:nvSpPr>
          <p:cNvPr id="33319" name="Line 558"/>
          <p:cNvSpPr>
            <a:spLocks noChangeShapeType="1"/>
          </p:cNvSpPr>
          <p:nvPr/>
        </p:nvSpPr>
        <p:spPr bwMode="auto">
          <a:xfrm>
            <a:off x="3368675" y="2001838"/>
            <a:ext cx="663575" cy="828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0" name="Line 559"/>
          <p:cNvSpPr>
            <a:spLocks noChangeShapeType="1"/>
          </p:cNvSpPr>
          <p:nvPr/>
        </p:nvSpPr>
        <p:spPr bwMode="auto">
          <a:xfrm>
            <a:off x="2792413" y="1136650"/>
            <a:ext cx="912812" cy="12366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1" name="Rectangle 560"/>
          <p:cNvSpPr>
            <a:spLocks noChangeArrowheads="1"/>
          </p:cNvSpPr>
          <p:nvPr/>
        </p:nvSpPr>
        <p:spPr bwMode="auto">
          <a:xfrm>
            <a:off x="2673350" y="10906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CO125</a:t>
            </a:r>
          </a:p>
        </p:txBody>
      </p:sp>
      <p:sp>
        <p:nvSpPr>
          <p:cNvPr id="33322" name="Line 561"/>
          <p:cNvSpPr>
            <a:spLocks noChangeShapeType="1"/>
          </p:cNvSpPr>
          <p:nvPr/>
        </p:nvSpPr>
        <p:spPr bwMode="auto">
          <a:xfrm>
            <a:off x="2836863" y="1093788"/>
            <a:ext cx="868362" cy="127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3" name="Rectangle 562"/>
          <p:cNvSpPr>
            <a:spLocks noChangeArrowheads="1"/>
          </p:cNvSpPr>
          <p:nvPr/>
        </p:nvSpPr>
        <p:spPr bwMode="auto">
          <a:xfrm>
            <a:off x="2754313" y="10477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CO109</a:t>
            </a:r>
          </a:p>
        </p:txBody>
      </p:sp>
      <p:sp>
        <p:nvSpPr>
          <p:cNvPr id="33324" name="Line 563"/>
          <p:cNvSpPr>
            <a:spLocks noChangeShapeType="1"/>
          </p:cNvSpPr>
          <p:nvPr/>
        </p:nvSpPr>
        <p:spPr bwMode="auto">
          <a:xfrm>
            <a:off x="3705225" y="2373313"/>
            <a:ext cx="323850" cy="4492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5" name="Line 564"/>
          <p:cNvSpPr>
            <a:spLocks noChangeShapeType="1"/>
          </p:cNvSpPr>
          <p:nvPr/>
        </p:nvSpPr>
        <p:spPr bwMode="auto">
          <a:xfrm>
            <a:off x="3092450" y="1387475"/>
            <a:ext cx="900113" cy="134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6" name="Rectangle 565"/>
          <p:cNvSpPr>
            <a:spLocks noChangeArrowheads="1"/>
          </p:cNvSpPr>
          <p:nvPr/>
        </p:nvSpPr>
        <p:spPr bwMode="auto">
          <a:xfrm>
            <a:off x="3041650" y="1339850"/>
            <a:ext cx="460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B75</a:t>
            </a:r>
          </a:p>
        </p:txBody>
      </p:sp>
      <p:sp>
        <p:nvSpPr>
          <p:cNvPr id="33327" name="Line 566"/>
          <p:cNvSpPr>
            <a:spLocks noChangeShapeType="1"/>
          </p:cNvSpPr>
          <p:nvPr/>
        </p:nvSpPr>
        <p:spPr bwMode="auto">
          <a:xfrm>
            <a:off x="2576513" y="546100"/>
            <a:ext cx="1081087" cy="15811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8" name="Rectangle 567"/>
          <p:cNvSpPr>
            <a:spLocks noChangeArrowheads="1"/>
          </p:cNvSpPr>
          <p:nvPr/>
        </p:nvSpPr>
        <p:spPr bwMode="auto">
          <a:xfrm>
            <a:off x="2520950" y="4937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DE-3</a:t>
            </a:r>
          </a:p>
        </p:txBody>
      </p:sp>
      <p:sp>
        <p:nvSpPr>
          <p:cNvPr id="33329" name="Line 568"/>
          <p:cNvSpPr>
            <a:spLocks noChangeShapeType="1"/>
          </p:cNvSpPr>
          <p:nvPr/>
        </p:nvSpPr>
        <p:spPr bwMode="auto">
          <a:xfrm>
            <a:off x="2965450" y="976313"/>
            <a:ext cx="68263" cy="128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0" name="Rectangle 569"/>
          <p:cNvSpPr>
            <a:spLocks noChangeArrowheads="1"/>
          </p:cNvSpPr>
          <p:nvPr/>
        </p:nvSpPr>
        <p:spPr bwMode="auto">
          <a:xfrm>
            <a:off x="2874963" y="922338"/>
            <a:ext cx="587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DE-2</a:t>
            </a:r>
          </a:p>
        </p:txBody>
      </p:sp>
      <p:sp>
        <p:nvSpPr>
          <p:cNvPr id="33331" name="Line 570"/>
          <p:cNvSpPr>
            <a:spLocks noChangeShapeType="1"/>
          </p:cNvSpPr>
          <p:nvPr/>
        </p:nvSpPr>
        <p:spPr bwMode="auto">
          <a:xfrm>
            <a:off x="2955925" y="831850"/>
            <a:ext cx="77788" cy="273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2" name="Rectangle 571"/>
          <p:cNvSpPr>
            <a:spLocks noChangeArrowheads="1"/>
          </p:cNvSpPr>
          <p:nvPr/>
        </p:nvSpPr>
        <p:spPr bwMode="auto">
          <a:xfrm>
            <a:off x="2909888" y="784225"/>
            <a:ext cx="508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DE1</a:t>
            </a:r>
          </a:p>
        </p:txBody>
      </p:sp>
      <p:sp>
        <p:nvSpPr>
          <p:cNvPr id="33333" name="Line 572"/>
          <p:cNvSpPr>
            <a:spLocks noChangeShapeType="1"/>
          </p:cNvSpPr>
          <p:nvPr/>
        </p:nvSpPr>
        <p:spPr bwMode="auto">
          <a:xfrm>
            <a:off x="3033713" y="1104900"/>
            <a:ext cx="623887" cy="1022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4" name="Line 573"/>
          <p:cNvSpPr>
            <a:spLocks noChangeShapeType="1"/>
          </p:cNvSpPr>
          <p:nvPr/>
        </p:nvSpPr>
        <p:spPr bwMode="auto">
          <a:xfrm>
            <a:off x="3657600" y="2127250"/>
            <a:ext cx="247650" cy="412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5" name="Line 574"/>
          <p:cNvSpPr>
            <a:spLocks noChangeShapeType="1"/>
          </p:cNvSpPr>
          <p:nvPr/>
        </p:nvSpPr>
        <p:spPr bwMode="auto">
          <a:xfrm>
            <a:off x="3092450" y="965200"/>
            <a:ext cx="800100" cy="1541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6" name="Rectangle 575"/>
          <p:cNvSpPr>
            <a:spLocks noChangeArrowheads="1"/>
          </p:cNvSpPr>
          <p:nvPr/>
        </p:nvSpPr>
        <p:spPr bwMode="auto">
          <a:xfrm>
            <a:off x="3041650" y="922338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B57</a:t>
            </a:r>
          </a:p>
        </p:txBody>
      </p:sp>
      <p:sp>
        <p:nvSpPr>
          <p:cNvPr id="33337" name="Line 576"/>
          <p:cNvSpPr>
            <a:spLocks noChangeShapeType="1"/>
          </p:cNvSpPr>
          <p:nvPr/>
        </p:nvSpPr>
        <p:spPr bwMode="auto">
          <a:xfrm>
            <a:off x="3168650" y="1041400"/>
            <a:ext cx="298450" cy="514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8" name="Rectangle 577"/>
          <p:cNvSpPr>
            <a:spLocks noChangeArrowheads="1"/>
          </p:cNvSpPr>
          <p:nvPr/>
        </p:nvSpPr>
        <p:spPr bwMode="auto">
          <a:xfrm>
            <a:off x="3114675" y="9826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C123</a:t>
            </a:r>
          </a:p>
        </p:txBody>
      </p:sp>
      <p:sp>
        <p:nvSpPr>
          <p:cNvPr id="33339" name="Line 578"/>
          <p:cNvSpPr>
            <a:spLocks noChangeShapeType="1"/>
          </p:cNvSpPr>
          <p:nvPr/>
        </p:nvSpPr>
        <p:spPr bwMode="auto">
          <a:xfrm>
            <a:off x="3240088" y="1120775"/>
            <a:ext cx="227012" cy="434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0" name="Rectangle 579"/>
          <p:cNvSpPr>
            <a:spLocks noChangeArrowheads="1"/>
          </p:cNvSpPr>
          <p:nvPr/>
        </p:nvSpPr>
        <p:spPr bwMode="auto">
          <a:xfrm>
            <a:off x="3186113" y="1068388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C103</a:t>
            </a:r>
          </a:p>
        </p:txBody>
      </p:sp>
      <p:sp>
        <p:nvSpPr>
          <p:cNvPr id="33341" name="Line 580"/>
          <p:cNvSpPr>
            <a:spLocks noChangeShapeType="1"/>
          </p:cNvSpPr>
          <p:nvPr/>
        </p:nvSpPr>
        <p:spPr bwMode="auto">
          <a:xfrm>
            <a:off x="3467100" y="1555750"/>
            <a:ext cx="203200" cy="388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2" name="Line 581"/>
          <p:cNvSpPr>
            <a:spLocks noChangeShapeType="1"/>
          </p:cNvSpPr>
          <p:nvPr/>
        </p:nvSpPr>
        <p:spPr bwMode="auto">
          <a:xfrm>
            <a:off x="2962275" y="573088"/>
            <a:ext cx="538163" cy="936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3" name="Rectangle 582"/>
          <p:cNvSpPr>
            <a:spLocks noChangeArrowheads="1"/>
          </p:cNvSpPr>
          <p:nvPr/>
        </p:nvSpPr>
        <p:spPr bwMode="auto">
          <a:xfrm>
            <a:off x="2874963" y="5191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NC360</a:t>
            </a:r>
          </a:p>
        </p:txBody>
      </p:sp>
      <p:sp>
        <p:nvSpPr>
          <p:cNvPr id="33344" name="Rectangle 583"/>
          <p:cNvSpPr>
            <a:spLocks noChangeArrowheads="1"/>
          </p:cNvSpPr>
          <p:nvPr/>
        </p:nvSpPr>
        <p:spPr bwMode="auto">
          <a:xfrm>
            <a:off x="3054350" y="7223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NC364</a:t>
            </a:r>
          </a:p>
        </p:txBody>
      </p:sp>
      <p:sp>
        <p:nvSpPr>
          <p:cNvPr id="33345" name="Line 584"/>
          <p:cNvSpPr>
            <a:spLocks noChangeShapeType="1"/>
          </p:cNvSpPr>
          <p:nvPr/>
        </p:nvSpPr>
        <p:spPr bwMode="auto">
          <a:xfrm flipH="1">
            <a:off x="3179763" y="698500"/>
            <a:ext cx="1587" cy="169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6" name="Rectangle 585"/>
          <p:cNvSpPr>
            <a:spLocks noChangeArrowheads="1"/>
          </p:cNvSpPr>
          <p:nvPr/>
        </p:nvSpPr>
        <p:spPr bwMode="auto">
          <a:xfrm>
            <a:off x="3114675" y="6588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NC362</a:t>
            </a:r>
          </a:p>
        </p:txBody>
      </p:sp>
      <p:sp>
        <p:nvSpPr>
          <p:cNvPr id="33347" name="Line 586"/>
          <p:cNvSpPr>
            <a:spLocks noChangeShapeType="1"/>
          </p:cNvSpPr>
          <p:nvPr/>
        </p:nvSpPr>
        <p:spPr bwMode="auto">
          <a:xfrm>
            <a:off x="3135313" y="784225"/>
            <a:ext cx="365125" cy="7254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8" name="Line 587"/>
          <p:cNvSpPr>
            <a:spLocks noChangeShapeType="1"/>
          </p:cNvSpPr>
          <p:nvPr/>
        </p:nvSpPr>
        <p:spPr bwMode="auto">
          <a:xfrm>
            <a:off x="3500438" y="1509713"/>
            <a:ext cx="103187" cy="2238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9" name="Line 588"/>
          <p:cNvSpPr>
            <a:spLocks noChangeShapeType="1"/>
          </p:cNvSpPr>
          <p:nvPr/>
        </p:nvSpPr>
        <p:spPr bwMode="auto">
          <a:xfrm>
            <a:off x="3254375" y="752475"/>
            <a:ext cx="169863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0" name="Rectangle 589"/>
          <p:cNvSpPr>
            <a:spLocks noChangeArrowheads="1"/>
          </p:cNvSpPr>
          <p:nvPr/>
        </p:nvSpPr>
        <p:spPr bwMode="auto">
          <a:xfrm>
            <a:off x="3195638" y="717550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NC342</a:t>
            </a:r>
          </a:p>
        </p:txBody>
      </p:sp>
      <p:sp>
        <p:nvSpPr>
          <p:cNvPr id="33351" name="Line 590"/>
          <p:cNvSpPr>
            <a:spLocks noChangeShapeType="1"/>
          </p:cNvSpPr>
          <p:nvPr/>
        </p:nvSpPr>
        <p:spPr bwMode="auto">
          <a:xfrm>
            <a:off x="3325813" y="863600"/>
            <a:ext cx="73025" cy="2079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2" name="Rectangle 591"/>
          <p:cNvSpPr>
            <a:spLocks noChangeArrowheads="1"/>
          </p:cNvSpPr>
          <p:nvPr/>
        </p:nvSpPr>
        <p:spPr bwMode="auto">
          <a:xfrm>
            <a:off x="3235325" y="811213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NC290A</a:t>
            </a:r>
          </a:p>
        </p:txBody>
      </p:sp>
      <p:sp>
        <p:nvSpPr>
          <p:cNvPr id="33353" name="Line 592"/>
          <p:cNvSpPr>
            <a:spLocks noChangeShapeType="1"/>
          </p:cNvSpPr>
          <p:nvPr/>
        </p:nvSpPr>
        <p:spPr bwMode="auto">
          <a:xfrm>
            <a:off x="3311525" y="738188"/>
            <a:ext cx="87313" cy="333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4" name="Rectangle 593"/>
          <p:cNvSpPr>
            <a:spLocks noChangeArrowheads="1"/>
          </p:cNvSpPr>
          <p:nvPr/>
        </p:nvSpPr>
        <p:spPr bwMode="auto">
          <a:xfrm>
            <a:off x="3238500" y="6667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NC262</a:t>
            </a:r>
          </a:p>
        </p:txBody>
      </p:sp>
      <p:sp>
        <p:nvSpPr>
          <p:cNvPr id="33355" name="Line 594"/>
          <p:cNvSpPr>
            <a:spLocks noChangeShapeType="1"/>
          </p:cNvSpPr>
          <p:nvPr/>
        </p:nvSpPr>
        <p:spPr bwMode="auto">
          <a:xfrm>
            <a:off x="3398838" y="1071563"/>
            <a:ext cx="25400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6" name="Line 595"/>
          <p:cNvSpPr>
            <a:spLocks noChangeShapeType="1"/>
          </p:cNvSpPr>
          <p:nvPr/>
        </p:nvSpPr>
        <p:spPr bwMode="auto">
          <a:xfrm>
            <a:off x="3424238" y="1150938"/>
            <a:ext cx="82550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7" name="Line 596"/>
          <p:cNvSpPr>
            <a:spLocks noChangeShapeType="1"/>
          </p:cNvSpPr>
          <p:nvPr/>
        </p:nvSpPr>
        <p:spPr bwMode="auto">
          <a:xfrm>
            <a:off x="3287713" y="531813"/>
            <a:ext cx="138112" cy="4111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8" name="Rectangle 597"/>
          <p:cNvSpPr>
            <a:spLocks noChangeArrowheads="1"/>
          </p:cNvSpPr>
          <p:nvPr/>
        </p:nvSpPr>
        <p:spPr bwMode="auto">
          <a:xfrm>
            <a:off x="3200400" y="477838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NC344</a:t>
            </a:r>
          </a:p>
        </p:txBody>
      </p:sp>
      <p:sp>
        <p:nvSpPr>
          <p:cNvPr id="33359" name="Line 598"/>
          <p:cNvSpPr>
            <a:spLocks noChangeShapeType="1"/>
          </p:cNvSpPr>
          <p:nvPr/>
        </p:nvSpPr>
        <p:spPr bwMode="auto">
          <a:xfrm>
            <a:off x="3395663" y="738188"/>
            <a:ext cx="30162" cy="2047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0" name="Rectangle 599"/>
          <p:cNvSpPr>
            <a:spLocks noChangeArrowheads="1"/>
          </p:cNvSpPr>
          <p:nvPr/>
        </p:nvSpPr>
        <p:spPr bwMode="auto">
          <a:xfrm>
            <a:off x="3341688" y="6969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NC258</a:t>
            </a:r>
          </a:p>
        </p:txBody>
      </p:sp>
      <p:sp>
        <p:nvSpPr>
          <p:cNvPr id="33361" name="Line 600"/>
          <p:cNvSpPr>
            <a:spLocks noChangeShapeType="1"/>
          </p:cNvSpPr>
          <p:nvPr/>
        </p:nvSpPr>
        <p:spPr bwMode="auto">
          <a:xfrm>
            <a:off x="3425825" y="942975"/>
            <a:ext cx="80963" cy="460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2" name="Line 601"/>
          <p:cNvSpPr>
            <a:spLocks noChangeShapeType="1"/>
          </p:cNvSpPr>
          <p:nvPr/>
        </p:nvSpPr>
        <p:spPr bwMode="auto">
          <a:xfrm>
            <a:off x="3506788" y="1403350"/>
            <a:ext cx="96837" cy="3302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3" name="Line 602"/>
          <p:cNvSpPr>
            <a:spLocks noChangeShapeType="1"/>
          </p:cNvSpPr>
          <p:nvPr/>
        </p:nvSpPr>
        <p:spPr bwMode="auto">
          <a:xfrm>
            <a:off x="3603625" y="1733550"/>
            <a:ext cx="66675" cy="211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4" name="Line 603"/>
          <p:cNvSpPr>
            <a:spLocks noChangeShapeType="1"/>
          </p:cNvSpPr>
          <p:nvPr/>
        </p:nvSpPr>
        <p:spPr bwMode="auto">
          <a:xfrm>
            <a:off x="3670300" y="1944688"/>
            <a:ext cx="179388" cy="42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5" name="Line 604"/>
          <p:cNvSpPr>
            <a:spLocks noChangeShapeType="1"/>
          </p:cNvSpPr>
          <p:nvPr/>
        </p:nvSpPr>
        <p:spPr bwMode="auto">
          <a:xfrm>
            <a:off x="3408363" y="679450"/>
            <a:ext cx="112712" cy="304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6" name="Rectangle 605"/>
          <p:cNvSpPr>
            <a:spLocks noChangeArrowheads="1"/>
          </p:cNvSpPr>
          <p:nvPr/>
        </p:nvSpPr>
        <p:spPr bwMode="auto">
          <a:xfrm>
            <a:off x="3354388" y="639763"/>
            <a:ext cx="714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CI91B</a:t>
            </a:r>
          </a:p>
        </p:txBody>
      </p:sp>
      <p:sp>
        <p:nvSpPr>
          <p:cNvPr id="33367" name="Line 606"/>
          <p:cNvSpPr>
            <a:spLocks noChangeShapeType="1"/>
          </p:cNvSpPr>
          <p:nvPr/>
        </p:nvSpPr>
        <p:spPr bwMode="auto">
          <a:xfrm>
            <a:off x="3463925" y="758825"/>
            <a:ext cx="57150" cy="225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8" name="Rectangle 607"/>
          <p:cNvSpPr>
            <a:spLocks noChangeArrowheads="1"/>
          </p:cNvSpPr>
          <p:nvPr/>
        </p:nvSpPr>
        <p:spPr bwMode="auto">
          <a:xfrm>
            <a:off x="3430588" y="722313"/>
            <a:ext cx="904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CI187-2</a:t>
            </a:r>
          </a:p>
        </p:txBody>
      </p:sp>
      <p:sp>
        <p:nvSpPr>
          <p:cNvPr id="33369" name="Line 608"/>
          <p:cNvSpPr>
            <a:spLocks noChangeShapeType="1"/>
          </p:cNvSpPr>
          <p:nvPr/>
        </p:nvSpPr>
        <p:spPr bwMode="auto">
          <a:xfrm>
            <a:off x="3521075" y="984250"/>
            <a:ext cx="155575" cy="5857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0" name="Line 609"/>
          <p:cNvSpPr>
            <a:spLocks noChangeShapeType="1"/>
          </p:cNvSpPr>
          <p:nvPr/>
        </p:nvSpPr>
        <p:spPr bwMode="auto">
          <a:xfrm>
            <a:off x="3454400" y="612775"/>
            <a:ext cx="139700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1" name="Rectangle 610"/>
          <p:cNvSpPr>
            <a:spLocks noChangeArrowheads="1"/>
          </p:cNvSpPr>
          <p:nvPr/>
        </p:nvSpPr>
        <p:spPr bwMode="auto">
          <a:xfrm>
            <a:off x="3405188" y="5588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A682</a:t>
            </a:r>
          </a:p>
        </p:txBody>
      </p:sp>
      <p:sp>
        <p:nvSpPr>
          <p:cNvPr id="33372" name="Line 611"/>
          <p:cNvSpPr>
            <a:spLocks noChangeShapeType="1"/>
          </p:cNvSpPr>
          <p:nvPr/>
        </p:nvSpPr>
        <p:spPr bwMode="auto">
          <a:xfrm>
            <a:off x="3524250" y="661988"/>
            <a:ext cx="69850" cy="349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3" name="Line 612"/>
          <p:cNvSpPr>
            <a:spLocks noChangeShapeType="1"/>
          </p:cNvSpPr>
          <p:nvPr/>
        </p:nvSpPr>
        <p:spPr bwMode="auto">
          <a:xfrm>
            <a:off x="3594100" y="1011238"/>
            <a:ext cx="82550" cy="558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4" name="Line 613"/>
          <p:cNvSpPr>
            <a:spLocks noChangeShapeType="1"/>
          </p:cNvSpPr>
          <p:nvPr/>
        </p:nvSpPr>
        <p:spPr bwMode="auto">
          <a:xfrm>
            <a:off x="3676650" y="1570038"/>
            <a:ext cx="173038" cy="803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5" name="Line 614"/>
          <p:cNvSpPr>
            <a:spLocks noChangeShapeType="1"/>
          </p:cNvSpPr>
          <p:nvPr/>
        </p:nvSpPr>
        <p:spPr bwMode="auto">
          <a:xfrm>
            <a:off x="3849688" y="2373313"/>
            <a:ext cx="42862" cy="133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6" name="Line 615"/>
          <p:cNvSpPr>
            <a:spLocks noChangeShapeType="1"/>
          </p:cNvSpPr>
          <p:nvPr/>
        </p:nvSpPr>
        <p:spPr bwMode="auto">
          <a:xfrm>
            <a:off x="3892550" y="2506663"/>
            <a:ext cx="12700" cy="33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7" name="Line 616"/>
          <p:cNvSpPr>
            <a:spLocks noChangeShapeType="1"/>
          </p:cNvSpPr>
          <p:nvPr/>
        </p:nvSpPr>
        <p:spPr bwMode="auto">
          <a:xfrm>
            <a:off x="3905250" y="2540000"/>
            <a:ext cx="65088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8" name="Line 617"/>
          <p:cNvSpPr>
            <a:spLocks noChangeShapeType="1"/>
          </p:cNvSpPr>
          <p:nvPr/>
        </p:nvSpPr>
        <p:spPr bwMode="auto">
          <a:xfrm>
            <a:off x="3560763" y="538163"/>
            <a:ext cx="395287" cy="20494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9" name="Rectangle 618"/>
          <p:cNvSpPr>
            <a:spLocks noChangeArrowheads="1"/>
          </p:cNvSpPr>
          <p:nvPr/>
        </p:nvSpPr>
        <p:spPr bwMode="auto">
          <a:xfrm>
            <a:off x="3546475" y="484188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K4</a:t>
            </a:r>
          </a:p>
        </p:txBody>
      </p:sp>
      <p:sp>
        <p:nvSpPr>
          <p:cNvPr id="33380" name="Line 619"/>
          <p:cNvSpPr>
            <a:spLocks noChangeShapeType="1"/>
          </p:cNvSpPr>
          <p:nvPr/>
        </p:nvSpPr>
        <p:spPr bwMode="auto">
          <a:xfrm>
            <a:off x="3657600" y="728663"/>
            <a:ext cx="298450" cy="18589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1" name="Rectangle 620"/>
          <p:cNvSpPr>
            <a:spLocks noChangeArrowheads="1"/>
          </p:cNvSpPr>
          <p:nvPr/>
        </p:nvSpPr>
        <p:spPr bwMode="auto">
          <a:xfrm>
            <a:off x="3611563" y="6731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NC222</a:t>
            </a:r>
          </a:p>
        </p:txBody>
      </p:sp>
      <p:sp>
        <p:nvSpPr>
          <p:cNvPr id="33382" name="Line 621"/>
          <p:cNvSpPr>
            <a:spLocks noChangeShapeType="1"/>
          </p:cNvSpPr>
          <p:nvPr/>
        </p:nvSpPr>
        <p:spPr bwMode="auto">
          <a:xfrm>
            <a:off x="3956050" y="2587625"/>
            <a:ext cx="14288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" name="Line 622"/>
          <p:cNvSpPr>
            <a:spLocks noChangeShapeType="1"/>
          </p:cNvSpPr>
          <p:nvPr/>
        </p:nvSpPr>
        <p:spPr bwMode="auto">
          <a:xfrm>
            <a:off x="3970338" y="2667000"/>
            <a:ext cx="22225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" name="Line 623"/>
          <p:cNvSpPr>
            <a:spLocks noChangeShapeType="1"/>
          </p:cNvSpPr>
          <p:nvPr/>
        </p:nvSpPr>
        <p:spPr bwMode="auto">
          <a:xfrm>
            <a:off x="3992563" y="2736850"/>
            <a:ext cx="31750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" name="Line 624"/>
          <p:cNvSpPr>
            <a:spLocks noChangeShapeType="1"/>
          </p:cNvSpPr>
          <p:nvPr/>
        </p:nvSpPr>
        <p:spPr bwMode="auto">
          <a:xfrm>
            <a:off x="3744913" y="942975"/>
            <a:ext cx="285750" cy="18034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" name="Rectangle 625"/>
          <p:cNvSpPr>
            <a:spLocks noChangeArrowheads="1"/>
          </p:cNvSpPr>
          <p:nvPr/>
        </p:nvSpPr>
        <p:spPr bwMode="auto">
          <a:xfrm>
            <a:off x="3697288" y="8890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NC236</a:t>
            </a:r>
          </a:p>
        </p:txBody>
      </p:sp>
      <p:sp>
        <p:nvSpPr>
          <p:cNvPr id="33387" name="Line 626"/>
          <p:cNvSpPr>
            <a:spLocks noChangeShapeType="1"/>
          </p:cNvSpPr>
          <p:nvPr/>
        </p:nvSpPr>
        <p:spPr bwMode="auto">
          <a:xfrm>
            <a:off x="3765550" y="822325"/>
            <a:ext cx="238125" cy="169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8" name="Rectangle 627"/>
          <p:cNvSpPr>
            <a:spLocks noChangeArrowheads="1"/>
          </p:cNvSpPr>
          <p:nvPr/>
        </p:nvSpPr>
        <p:spPr bwMode="auto">
          <a:xfrm>
            <a:off x="3851275" y="7223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CI3A</a:t>
            </a:r>
          </a:p>
        </p:txBody>
      </p:sp>
      <p:sp>
        <p:nvSpPr>
          <p:cNvPr id="33389" name="Line 628"/>
          <p:cNvSpPr>
            <a:spLocks noChangeShapeType="1"/>
          </p:cNvSpPr>
          <p:nvPr/>
        </p:nvSpPr>
        <p:spPr bwMode="auto">
          <a:xfrm>
            <a:off x="3751263" y="342900"/>
            <a:ext cx="252412" cy="2178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0" name="Rectangle 629"/>
          <p:cNvSpPr>
            <a:spLocks noChangeArrowheads="1"/>
          </p:cNvSpPr>
          <p:nvPr/>
        </p:nvSpPr>
        <p:spPr bwMode="auto">
          <a:xfrm>
            <a:off x="3700463" y="296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K148</a:t>
            </a:r>
          </a:p>
        </p:txBody>
      </p:sp>
      <p:sp>
        <p:nvSpPr>
          <p:cNvPr id="33391" name="Line 630"/>
          <p:cNvSpPr>
            <a:spLocks noChangeShapeType="1"/>
          </p:cNvSpPr>
          <p:nvPr/>
        </p:nvSpPr>
        <p:spPr bwMode="auto">
          <a:xfrm>
            <a:off x="4003675" y="2520950"/>
            <a:ext cx="20638" cy="168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2" name="Line 631"/>
          <p:cNvSpPr>
            <a:spLocks noChangeShapeType="1"/>
          </p:cNvSpPr>
          <p:nvPr/>
        </p:nvSpPr>
        <p:spPr bwMode="auto">
          <a:xfrm>
            <a:off x="3830638" y="639763"/>
            <a:ext cx="188912" cy="19859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3" name="Rectangle 632"/>
          <p:cNvSpPr>
            <a:spLocks noChangeArrowheads="1"/>
          </p:cNvSpPr>
          <p:nvPr/>
        </p:nvSpPr>
        <p:spPr bwMode="auto">
          <a:xfrm>
            <a:off x="3786188" y="577850"/>
            <a:ext cx="571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Mt42</a:t>
            </a:r>
          </a:p>
        </p:txBody>
      </p:sp>
      <p:sp>
        <p:nvSpPr>
          <p:cNvPr id="33394" name="Line 633"/>
          <p:cNvSpPr>
            <a:spLocks noChangeShapeType="1"/>
          </p:cNvSpPr>
          <p:nvPr/>
        </p:nvSpPr>
        <p:spPr bwMode="auto">
          <a:xfrm>
            <a:off x="3883025" y="768350"/>
            <a:ext cx="123825" cy="1612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5" name="Rectangle 634"/>
          <p:cNvSpPr>
            <a:spLocks noChangeArrowheads="1"/>
          </p:cNvSpPr>
          <p:nvPr/>
        </p:nvSpPr>
        <p:spPr bwMode="auto">
          <a:xfrm>
            <a:off x="3694113" y="763588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MS153</a:t>
            </a:r>
          </a:p>
        </p:txBody>
      </p:sp>
      <p:sp>
        <p:nvSpPr>
          <p:cNvPr id="33396" name="Line 635"/>
          <p:cNvSpPr>
            <a:spLocks noChangeShapeType="1"/>
          </p:cNvSpPr>
          <p:nvPr/>
        </p:nvSpPr>
        <p:spPr bwMode="auto">
          <a:xfrm>
            <a:off x="3917950" y="638175"/>
            <a:ext cx="79375" cy="151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7" name="Rectangle 636"/>
          <p:cNvSpPr>
            <a:spLocks noChangeArrowheads="1"/>
          </p:cNvSpPr>
          <p:nvPr/>
        </p:nvSpPr>
        <p:spPr bwMode="auto">
          <a:xfrm>
            <a:off x="3879850" y="596900"/>
            <a:ext cx="666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W401</a:t>
            </a:r>
          </a:p>
        </p:txBody>
      </p:sp>
      <p:sp>
        <p:nvSpPr>
          <p:cNvPr id="33398" name="Line 637"/>
          <p:cNvSpPr>
            <a:spLocks noChangeShapeType="1"/>
          </p:cNvSpPr>
          <p:nvPr/>
        </p:nvSpPr>
        <p:spPr bwMode="auto">
          <a:xfrm>
            <a:off x="3965575" y="719138"/>
            <a:ext cx="31750" cy="1433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9" name="Rectangle 638"/>
          <p:cNvSpPr>
            <a:spLocks noChangeArrowheads="1"/>
          </p:cNvSpPr>
          <p:nvPr/>
        </p:nvSpPr>
        <p:spPr bwMode="auto">
          <a:xfrm>
            <a:off x="3911600" y="6794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A556</a:t>
            </a:r>
          </a:p>
        </p:txBody>
      </p:sp>
      <p:sp>
        <p:nvSpPr>
          <p:cNvPr id="33400" name="Line 639"/>
          <p:cNvSpPr>
            <a:spLocks noChangeShapeType="1"/>
          </p:cNvSpPr>
          <p:nvPr/>
        </p:nvSpPr>
        <p:spPr bwMode="auto">
          <a:xfrm>
            <a:off x="3997325" y="2152650"/>
            <a:ext cx="9525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1" name="Line 640"/>
          <p:cNvSpPr>
            <a:spLocks noChangeShapeType="1"/>
          </p:cNvSpPr>
          <p:nvPr/>
        </p:nvSpPr>
        <p:spPr bwMode="auto">
          <a:xfrm>
            <a:off x="4006850" y="2381250"/>
            <a:ext cx="12700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2" name="Line 641"/>
          <p:cNvSpPr>
            <a:spLocks noChangeShapeType="1"/>
          </p:cNvSpPr>
          <p:nvPr/>
        </p:nvSpPr>
        <p:spPr bwMode="auto">
          <a:xfrm>
            <a:off x="4019550" y="2625725"/>
            <a:ext cx="476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3" name="Line 642"/>
          <p:cNvSpPr>
            <a:spLocks noChangeShapeType="1"/>
          </p:cNvSpPr>
          <p:nvPr/>
        </p:nvSpPr>
        <p:spPr bwMode="auto">
          <a:xfrm>
            <a:off x="4024313" y="2689225"/>
            <a:ext cx="6350" cy="55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4" name="Line 643"/>
          <p:cNvSpPr>
            <a:spLocks noChangeShapeType="1"/>
          </p:cNvSpPr>
          <p:nvPr/>
        </p:nvSpPr>
        <p:spPr bwMode="auto">
          <a:xfrm>
            <a:off x="3992563" y="763588"/>
            <a:ext cx="50800" cy="16938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5" name="Rectangle 644"/>
          <p:cNvSpPr>
            <a:spLocks noChangeArrowheads="1"/>
          </p:cNvSpPr>
          <p:nvPr/>
        </p:nvSpPr>
        <p:spPr bwMode="auto">
          <a:xfrm>
            <a:off x="3992563" y="722313"/>
            <a:ext cx="460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B77</a:t>
            </a:r>
          </a:p>
        </p:txBody>
      </p:sp>
      <p:sp>
        <p:nvSpPr>
          <p:cNvPr id="33406" name="Line 645"/>
          <p:cNvSpPr>
            <a:spLocks noChangeShapeType="1"/>
          </p:cNvSpPr>
          <p:nvPr/>
        </p:nvSpPr>
        <p:spPr bwMode="auto">
          <a:xfrm>
            <a:off x="3943350" y="211138"/>
            <a:ext cx="115888" cy="10048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7" name="Rectangle 646"/>
          <p:cNvSpPr>
            <a:spLocks noChangeArrowheads="1"/>
          </p:cNvSpPr>
          <p:nvPr/>
        </p:nvSpPr>
        <p:spPr bwMode="auto">
          <a:xfrm>
            <a:off x="3879850" y="152400"/>
            <a:ext cx="698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CM37</a:t>
            </a:r>
          </a:p>
        </p:txBody>
      </p:sp>
      <p:sp>
        <p:nvSpPr>
          <p:cNvPr id="33408" name="Line 647"/>
          <p:cNvSpPr>
            <a:spLocks noChangeShapeType="1"/>
          </p:cNvSpPr>
          <p:nvPr/>
        </p:nvSpPr>
        <p:spPr bwMode="auto">
          <a:xfrm>
            <a:off x="4032250" y="612775"/>
            <a:ext cx="26988" cy="603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9" name="Rectangle 648"/>
          <p:cNvSpPr>
            <a:spLocks noChangeArrowheads="1"/>
          </p:cNvSpPr>
          <p:nvPr/>
        </p:nvSpPr>
        <p:spPr bwMode="auto">
          <a:xfrm>
            <a:off x="3978275" y="555625"/>
            <a:ext cx="714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CMV3</a:t>
            </a:r>
          </a:p>
        </p:txBody>
      </p:sp>
      <p:sp>
        <p:nvSpPr>
          <p:cNvPr id="33410" name="Line 649"/>
          <p:cNvSpPr>
            <a:spLocks noChangeShapeType="1"/>
          </p:cNvSpPr>
          <p:nvPr/>
        </p:nvSpPr>
        <p:spPr bwMode="auto">
          <a:xfrm flipH="1">
            <a:off x="4043363" y="1216025"/>
            <a:ext cx="15875" cy="1241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1" name="Line 650"/>
          <p:cNvSpPr>
            <a:spLocks noChangeShapeType="1"/>
          </p:cNvSpPr>
          <p:nvPr/>
        </p:nvSpPr>
        <p:spPr bwMode="auto">
          <a:xfrm>
            <a:off x="4043363" y="2457450"/>
            <a:ext cx="1587" cy="266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2" name="Line 651"/>
          <p:cNvSpPr>
            <a:spLocks noChangeShapeType="1"/>
          </p:cNvSpPr>
          <p:nvPr/>
        </p:nvSpPr>
        <p:spPr bwMode="auto">
          <a:xfrm flipH="1">
            <a:off x="4062413" y="584200"/>
            <a:ext cx="20637" cy="21050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3" name="Line 652"/>
          <p:cNvSpPr>
            <a:spLocks noChangeShapeType="1"/>
          </p:cNvSpPr>
          <p:nvPr/>
        </p:nvSpPr>
        <p:spPr bwMode="auto">
          <a:xfrm flipH="1">
            <a:off x="4079875" y="788988"/>
            <a:ext cx="46038" cy="17700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4" name="Rectangle 653"/>
          <p:cNvSpPr>
            <a:spLocks noChangeArrowheads="1"/>
          </p:cNvSpPr>
          <p:nvPr/>
        </p:nvSpPr>
        <p:spPr bwMode="auto">
          <a:xfrm>
            <a:off x="4076700" y="722313"/>
            <a:ext cx="1016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W117HT</a:t>
            </a:r>
          </a:p>
        </p:txBody>
      </p:sp>
      <p:sp>
        <p:nvSpPr>
          <p:cNvPr id="33415" name="Line 654"/>
          <p:cNvSpPr>
            <a:spLocks noChangeShapeType="1"/>
          </p:cNvSpPr>
          <p:nvPr/>
        </p:nvSpPr>
        <p:spPr bwMode="auto">
          <a:xfrm flipH="1">
            <a:off x="4095750" y="995363"/>
            <a:ext cx="66675" cy="1319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6" name="Rectangle 655"/>
          <p:cNvSpPr>
            <a:spLocks noChangeArrowheads="1"/>
          </p:cNvSpPr>
          <p:nvPr/>
        </p:nvSpPr>
        <p:spPr bwMode="auto">
          <a:xfrm>
            <a:off x="4125913" y="909638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CM7</a:t>
            </a:r>
          </a:p>
        </p:txBody>
      </p:sp>
      <p:sp>
        <p:nvSpPr>
          <p:cNvPr id="33417" name="Line 656"/>
          <p:cNvSpPr>
            <a:spLocks noChangeShapeType="1"/>
          </p:cNvSpPr>
          <p:nvPr/>
        </p:nvSpPr>
        <p:spPr bwMode="auto">
          <a:xfrm flipH="1">
            <a:off x="4095750" y="603250"/>
            <a:ext cx="136525" cy="17113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8" name="Rectangle 657"/>
          <p:cNvSpPr>
            <a:spLocks noChangeArrowheads="1"/>
          </p:cNvSpPr>
          <p:nvPr/>
        </p:nvSpPr>
        <p:spPr bwMode="auto">
          <a:xfrm>
            <a:off x="4202113" y="55562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CO106</a:t>
            </a:r>
          </a:p>
        </p:txBody>
      </p:sp>
      <p:sp>
        <p:nvSpPr>
          <p:cNvPr id="33419" name="Line 658"/>
          <p:cNvSpPr>
            <a:spLocks noChangeShapeType="1"/>
          </p:cNvSpPr>
          <p:nvPr/>
        </p:nvSpPr>
        <p:spPr bwMode="auto">
          <a:xfrm flipH="1">
            <a:off x="4079875" y="2314575"/>
            <a:ext cx="15875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0" name="Line 659"/>
          <p:cNvSpPr>
            <a:spLocks noChangeShapeType="1"/>
          </p:cNvSpPr>
          <p:nvPr/>
        </p:nvSpPr>
        <p:spPr bwMode="auto">
          <a:xfrm flipH="1">
            <a:off x="4078288" y="2559050"/>
            <a:ext cx="1587" cy="1063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1" name="Line 660"/>
          <p:cNvSpPr>
            <a:spLocks noChangeShapeType="1"/>
          </p:cNvSpPr>
          <p:nvPr/>
        </p:nvSpPr>
        <p:spPr bwMode="auto">
          <a:xfrm flipH="1">
            <a:off x="4092575" y="758825"/>
            <a:ext cx="179388" cy="1866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2" name="Rectangle 661"/>
          <p:cNvSpPr>
            <a:spLocks noChangeArrowheads="1"/>
          </p:cNvSpPr>
          <p:nvPr/>
        </p:nvSpPr>
        <p:spPr bwMode="auto">
          <a:xfrm>
            <a:off x="4243388" y="6985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B103</a:t>
            </a:r>
          </a:p>
        </p:txBody>
      </p:sp>
      <p:sp>
        <p:nvSpPr>
          <p:cNvPr id="33423" name="Line 662"/>
          <p:cNvSpPr>
            <a:spLocks noChangeShapeType="1"/>
          </p:cNvSpPr>
          <p:nvPr/>
        </p:nvSpPr>
        <p:spPr bwMode="auto">
          <a:xfrm flipH="1">
            <a:off x="4119563" y="652463"/>
            <a:ext cx="228600" cy="1752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4" name="Line 663"/>
          <p:cNvSpPr>
            <a:spLocks noChangeShapeType="1"/>
          </p:cNvSpPr>
          <p:nvPr/>
        </p:nvSpPr>
        <p:spPr bwMode="auto">
          <a:xfrm flipH="1">
            <a:off x="4162425" y="293688"/>
            <a:ext cx="315913" cy="1898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5" name="Rectangle 664"/>
          <p:cNvSpPr>
            <a:spLocks noChangeArrowheads="1"/>
          </p:cNvSpPr>
          <p:nvPr/>
        </p:nvSpPr>
        <p:spPr bwMode="auto">
          <a:xfrm>
            <a:off x="4449763" y="244475"/>
            <a:ext cx="333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R4</a:t>
            </a:r>
          </a:p>
        </p:txBody>
      </p:sp>
      <p:sp>
        <p:nvSpPr>
          <p:cNvPr id="33426" name="Line 665"/>
          <p:cNvSpPr>
            <a:spLocks noChangeShapeType="1"/>
          </p:cNvSpPr>
          <p:nvPr/>
        </p:nvSpPr>
        <p:spPr bwMode="auto">
          <a:xfrm flipH="1">
            <a:off x="4162425" y="430213"/>
            <a:ext cx="376238" cy="17621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7" name="Rectangle 666"/>
          <p:cNvSpPr>
            <a:spLocks noChangeArrowheads="1"/>
          </p:cNvSpPr>
          <p:nvPr/>
        </p:nvSpPr>
        <p:spPr bwMode="auto">
          <a:xfrm>
            <a:off x="4495800" y="366713"/>
            <a:ext cx="730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Ky228</a:t>
            </a:r>
          </a:p>
        </p:txBody>
      </p:sp>
      <p:sp>
        <p:nvSpPr>
          <p:cNvPr id="33428" name="Line 667"/>
          <p:cNvSpPr>
            <a:spLocks noChangeShapeType="1"/>
          </p:cNvSpPr>
          <p:nvPr/>
        </p:nvSpPr>
        <p:spPr bwMode="auto">
          <a:xfrm flipH="1">
            <a:off x="4119563" y="2192338"/>
            <a:ext cx="42862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9" name="Line 668"/>
          <p:cNvSpPr>
            <a:spLocks noChangeShapeType="1"/>
          </p:cNvSpPr>
          <p:nvPr/>
        </p:nvSpPr>
        <p:spPr bwMode="auto">
          <a:xfrm flipH="1">
            <a:off x="4097338" y="2405063"/>
            <a:ext cx="22225" cy="1920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0" name="Line 669"/>
          <p:cNvSpPr>
            <a:spLocks noChangeShapeType="1"/>
          </p:cNvSpPr>
          <p:nvPr/>
        </p:nvSpPr>
        <p:spPr bwMode="auto">
          <a:xfrm flipH="1">
            <a:off x="4102100" y="903288"/>
            <a:ext cx="387350" cy="16843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1" name="Rectangle 670"/>
          <p:cNvSpPr>
            <a:spLocks noChangeArrowheads="1"/>
          </p:cNvSpPr>
          <p:nvPr/>
        </p:nvSpPr>
        <p:spPr bwMode="auto">
          <a:xfrm>
            <a:off x="4456113" y="8461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B164</a:t>
            </a:r>
          </a:p>
        </p:txBody>
      </p:sp>
      <p:sp>
        <p:nvSpPr>
          <p:cNvPr id="33432" name="Line 671"/>
          <p:cNvSpPr>
            <a:spLocks noChangeShapeType="1"/>
          </p:cNvSpPr>
          <p:nvPr/>
        </p:nvSpPr>
        <p:spPr bwMode="auto">
          <a:xfrm flipH="1">
            <a:off x="4264025" y="423863"/>
            <a:ext cx="387350" cy="16113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3" name="Rectangle 672"/>
          <p:cNvSpPr>
            <a:spLocks noChangeArrowheads="1"/>
          </p:cNvSpPr>
          <p:nvPr/>
        </p:nvSpPr>
        <p:spPr bwMode="auto">
          <a:xfrm>
            <a:off x="4616450" y="346075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Mo46</a:t>
            </a:r>
          </a:p>
        </p:txBody>
      </p:sp>
      <p:sp>
        <p:nvSpPr>
          <p:cNvPr id="33434" name="Line 673"/>
          <p:cNvSpPr>
            <a:spLocks noChangeShapeType="1"/>
          </p:cNvSpPr>
          <p:nvPr/>
        </p:nvSpPr>
        <p:spPr bwMode="auto">
          <a:xfrm flipH="1">
            <a:off x="4344988" y="498475"/>
            <a:ext cx="355600" cy="1271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5" name="Rectangle 674"/>
          <p:cNvSpPr>
            <a:spLocks noChangeArrowheads="1"/>
          </p:cNvSpPr>
          <p:nvPr/>
        </p:nvSpPr>
        <p:spPr bwMode="auto">
          <a:xfrm>
            <a:off x="4656138" y="452438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Mo47</a:t>
            </a:r>
          </a:p>
        </p:txBody>
      </p:sp>
      <p:sp>
        <p:nvSpPr>
          <p:cNvPr id="33436" name="Line 675"/>
          <p:cNvSpPr>
            <a:spLocks noChangeShapeType="1"/>
          </p:cNvSpPr>
          <p:nvPr/>
        </p:nvSpPr>
        <p:spPr bwMode="auto">
          <a:xfrm flipH="1">
            <a:off x="4344988" y="585788"/>
            <a:ext cx="390525" cy="1184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7" name="Rectangle 676"/>
          <p:cNvSpPr>
            <a:spLocks noChangeArrowheads="1"/>
          </p:cNvSpPr>
          <p:nvPr/>
        </p:nvSpPr>
        <p:spPr bwMode="auto">
          <a:xfrm>
            <a:off x="4700588" y="533400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Mo45</a:t>
            </a:r>
          </a:p>
        </p:txBody>
      </p:sp>
      <p:sp>
        <p:nvSpPr>
          <p:cNvPr id="33438" name="Line 677"/>
          <p:cNvSpPr>
            <a:spLocks noChangeShapeType="1"/>
          </p:cNvSpPr>
          <p:nvPr/>
        </p:nvSpPr>
        <p:spPr bwMode="auto">
          <a:xfrm flipH="1">
            <a:off x="4264025" y="1770063"/>
            <a:ext cx="80963" cy="265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9" name="Line 678"/>
          <p:cNvSpPr>
            <a:spLocks noChangeShapeType="1"/>
          </p:cNvSpPr>
          <p:nvPr/>
        </p:nvSpPr>
        <p:spPr bwMode="auto">
          <a:xfrm flipH="1">
            <a:off x="4110038" y="2035175"/>
            <a:ext cx="153987" cy="528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0" name="Line 679"/>
          <p:cNvSpPr>
            <a:spLocks noChangeShapeType="1"/>
          </p:cNvSpPr>
          <p:nvPr/>
        </p:nvSpPr>
        <p:spPr bwMode="auto">
          <a:xfrm flipH="1">
            <a:off x="4122738" y="446088"/>
            <a:ext cx="722312" cy="2079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1" name="Rectangle 680"/>
          <p:cNvSpPr>
            <a:spLocks noChangeArrowheads="1"/>
          </p:cNvSpPr>
          <p:nvPr/>
        </p:nvSpPr>
        <p:spPr bwMode="auto">
          <a:xfrm>
            <a:off x="4827588" y="385763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Hi27</a:t>
            </a:r>
          </a:p>
        </p:txBody>
      </p:sp>
      <p:sp>
        <p:nvSpPr>
          <p:cNvPr id="33442" name="Line 681"/>
          <p:cNvSpPr>
            <a:spLocks noChangeShapeType="1"/>
          </p:cNvSpPr>
          <p:nvPr/>
        </p:nvSpPr>
        <p:spPr bwMode="auto">
          <a:xfrm flipH="1">
            <a:off x="4130675" y="531813"/>
            <a:ext cx="752475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3" name="Rectangle 682"/>
          <p:cNvSpPr>
            <a:spLocks noChangeArrowheads="1"/>
          </p:cNvSpPr>
          <p:nvPr/>
        </p:nvSpPr>
        <p:spPr bwMode="auto">
          <a:xfrm>
            <a:off x="4889500" y="493713"/>
            <a:ext cx="119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Yu796-NS</a:t>
            </a:r>
          </a:p>
        </p:txBody>
      </p:sp>
      <p:sp>
        <p:nvSpPr>
          <p:cNvPr id="33444" name="Line 683"/>
          <p:cNvSpPr>
            <a:spLocks noChangeShapeType="1"/>
          </p:cNvSpPr>
          <p:nvPr/>
        </p:nvSpPr>
        <p:spPr bwMode="auto">
          <a:xfrm flipH="1">
            <a:off x="4151313" y="1001713"/>
            <a:ext cx="604837" cy="1455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5" name="Rectangle 684"/>
          <p:cNvSpPr>
            <a:spLocks noChangeArrowheads="1"/>
          </p:cNvSpPr>
          <p:nvPr/>
        </p:nvSpPr>
        <p:spPr bwMode="auto">
          <a:xfrm>
            <a:off x="4741863" y="949325"/>
            <a:ext cx="4921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I205</a:t>
            </a:r>
          </a:p>
        </p:txBody>
      </p:sp>
      <p:sp>
        <p:nvSpPr>
          <p:cNvPr id="33446" name="Line 685"/>
          <p:cNvSpPr>
            <a:spLocks noChangeShapeType="1"/>
          </p:cNvSpPr>
          <p:nvPr/>
        </p:nvSpPr>
        <p:spPr bwMode="auto">
          <a:xfrm flipH="1">
            <a:off x="4156075" y="784225"/>
            <a:ext cx="754063" cy="1666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7" name="Rectangle 686"/>
          <p:cNvSpPr>
            <a:spLocks noChangeArrowheads="1"/>
          </p:cNvSpPr>
          <p:nvPr/>
        </p:nvSpPr>
        <p:spPr bwMode="auto">
          <a:xfrm>
            <a:off x="4868863" y="722313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Tzi16</a:t>
            </a:r>
          </a:p>
        </p:txBody>
      </p:sp>
      <p:sp>
        <p:nvSpPr>
          <p:cNvPr id="33448" name="Line 687"/>
          <p:cNvSpPr>
            <a:spLocks noChangeShapeType="1"/>
          </p:cNvSpPr>
          <p:nvPr/>
        </p:nvSpPr>
        <p:spPr bwMode="auto">
          <a:xfrm flipH="1">
            <a:off x="4178300" y="763588"/>
            <a:ext cx="809625" cy="16494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9" name="Rectangle 688"/>
          <p:cNvSpPr>
            <a:spLocks noChangeArrowheads="1"/>
          </p:cNvSpPr>
          <p:nvPr/>
        </p:nvSpPr>
        <p:spPr bwMode="auto">
          <a:xfrm>
            <a:off x="4973638" y="698500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Tzi25</a:t>
            </a:r>
          </a:p>
        </p:txBody>
      </p:sp>
      <p:sp>
        <p:nvSpPr>
          <p:cNvPr id="33450" name="Line 689"/>
          <p:cNvSpPr>
            <a:spLocks noChangeShapeType="1"/>
          </p:cNvSpPr>
          <p:nvPr/>
        </p:nvSpPr>
        <p:spPr bwMode="auto">
          <a:xfrm flipH="1">
            <a:off x="4216400" y="1138238"/>
            <a:ext cx="646113" cy="12319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1" name="Rectangle 690"/>
          <p:cNvSpPr>
            <a:spLocks noChangeArrowheads="1"/>
          </p:cNvSpPr>
          <p:nvPr/>
        </p:nvSpPr>
        <p:spPr bwMode="auto">
          <a:xfrm>
            <a:off x="4848225" y="109696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B79</a:t>
            </a:r>
          </a:p>
        </p:txBody>
      </p:sp>
      <p:sp>
        <p:nvSpPr>
          <p:cNvPr id="33452" name="Line 691"/>
          <p:cNvSpPr>
            <a:spLocks noChangeShapeType="1"/>
          </p:cNvSpPr>
          <p:nvPr/>
        </p:nvSpPr>
        <p:spPr bwMode="auto">
          <a:xfrm flipH="1">
            <a:off x="4291013" y="763588"/>
            <a:ext cx="836612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3" name="Rectangle 692"/>
          <p:cNvSpPr>
            <a:spLocks noChangeArrowheads="1"/>
          </p:cNvSpPr>
          <p:nvPr/>
        </p:nvSpPr>
        <p:spPr bwMode="auto">
          <a:xfrm>
            <a:off x="5097463" y="698500"/>
            <a:ext cx="619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B105</a:t>
            </a:r>
          </a:p>
        </p:txBody>
      </p:sp>
      <p:sp>
        <p:nvSpPr>
          <p:cNvPr id="33454" name="Line 693"/>
          <p:cNvSpPr>
            <a:spLocks noChangeShapeType="1"/>
          </p:cNvSpPr>
          <p:nvPr/>
        </p:nvSpPr>
        <p:spPr bwMode="auto">
          <a:xfrm flipH="1">
            <a:off x="4314825" y="969963"/>
            <a:ext cx="779463" cy="12890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5" name="Rectangle 694"/>
          <p:cNvSpPr>
            <a:spLocks noChangeArrowheads="1"/>
          </p:cNvSpPr>
          <p:nvPr/>
        </p:nvSpPr>
        <p:spPr bwMode="auto">
          <a:xfrm>
            <a:off x="5073650" y="909638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N7A</a:t>
            </a:r>
          </a:p>
        </p:txBody>
      </p:sp>
      <p:sp>
        <p:nvSpPr>
          <p:cNvPr id="33456" name="Line 695"/>
          <p:cNvSpPr>
            <a:spLocks noChangeShapeType="1"/>
          </p:cNvSpPr>
          <p:nvPr/>
        </p:nvSpPr>
        <p:spPr bwMode="auto">
          <a:xfrm flipH="1">
            <a:off x="4351338" y="869950"/>
            <a:ext cx="895350" cy="13382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7" name="Rectangle 696"/>
          <p:cNvSpPr>
            <a:spLocks noChangeArrowheads="1"/>
          </p:cNvSpPr>
          <p:nvPr/>
        </p:nvSpPr>
        <p:spPr bwMode="auto">
          <a:xfrm>
            <a:off x="5221288" y="804863"/>
            <a:ext cx="650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SD40</a:t>
            </a:r>
          </a:p>
        </p:txBody>
      </p:sp>
      <p:sp>
        <p:nvSpPr>
          <p:cNvPr id="33458" name="Line 697"/>
          <p:cNvSpPr>
            <a:spLocks noChangeShapeType="1"/>
          </p:cNvSpPr>
          <p:nvPr/>
        </p:nvSpPr>
        <p:spPr bwMode="auto">
          <a:xfrm flipH="1">
            <a:off x="4405313" y="976313"/>
            <a:ext cx="850900" cy="1171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9" name="Rectangle 698"/>
          <p:cNvSpPr>
            <a:spLocks noChangeArrowheads="1"/>
          </p:cNvSpPr>
          <p:nvPr/>
        </p:nvSpPr>
        <p:spPr bwMode="auto">
          <a:xfrm>
            <a:off x="5221288" y="909638"/>
            <a:ext cx="841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N28HT</a:t>
            </a:r>
          </a:p>
        </p:txBody>
      </p:sp>
      <p:sp>
        <p:nvSpPr>
          <p:cNvPr id="33460" name="Line 699"/>
          <p:cNvSpPr>
            <a:spLocks noChangeShapeType="1"/>
          </p:cNvSpPr>
          <p:nvPr/>
        </p:nvSpPr>
        <p:spPr bwMode="auto">
          <a:xfrm flipH="1">
            <a:off x="4708525" y="869950"/>
            <a:ext cx="674688" cy="95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1" name="Rectangle 700"/>
          <p:cNvSpPr>
            <a:spLocks noChangeArrowheads="1"/>
          </p:cNvSpPr>
          <p:nvPr/>
        </p:nvSpPr>
        <p:spPr bwMode="auto">
          <a:xfrm>
            <a:off x="5346700" y="804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A641</a:t>
            </a:r>
          </a:p>
        </p:txBody>
      </p:sp>
      <p:sp>
        <p:nvSpPr>
          <p:cNvPr id="33462" name="Line 701"/>
          <p:cNvSpPr>
            <a:spLocks noChangeShapeType="1"/>
          </p:cNvSpPr>
          <p:nvPr/>
        </p:nvSpPr>
        <p:spPr bwMode="auto">
          <a:xfrm flipH="1">
            <a:off x="4856163" y="731838"/>
            <a:ext cx="682625" cy="931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3" name="Rectangle 702"/>
          <p:cNvSpPr>
            <a:spLocks noChangeArrowheads="1"/>
          </p:cNvSpPr>
          <p:nvPr/>
        </p:nvSpPr>
        <p:spPr bwMode="auto">
          <a:xfrm>
            <a:off x="5534025" y="67945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DE811</a:t>
            </a:r>
          </a:p>
        </p:txBody>
      </p:sp>
      <p:sp>
        <p:nvSpPr>
          <p:cNvPr id="33464" name="Line 703"/>
          <p:cNvSpPr>
            <a:spLocks noChangeShapeType="1"/>
          </p:cNvSpPr>
          <p:nvPr/>
        </p:nvSpPr>
        <p:spPr bwMode="auto">
          <a:xfrm flipH="1">
            <a:off x="4902200" y="1042988"/>
            <a:ext cx="450850" cy="573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5" name="Rectangle 704"/>
          <p:cNvSpPr>
            <a:spLocks noChangeArrowheads="1"/>
          </p:cNvSpPr>
          <p:nvPr/>
        </p:nvSpPr>
        <p:spPr bwMode="auto">
          <a:xfrm>
            <a:off x="5307013" y="992188"/>
            <a:ext cx="857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H105W</a:t>
            </a:r>
          </a:p>
        </p:txBody>
      </p:sp>
      <p:sp>
        <p:nvSpPr>
          <p:cNvPr id="33466" name="Line 705"/>
          <p:cNvSpPr>
            <a:spLocks noChangeShapeType="1"/>
          </p:cNvSpPr>
          <p:nvPr/>
        </p:nvSpPr>
        <p:spPr bwMode="auto">
          <a:xfrm flipH="1">
            <a:off x="4970463" y="871538"/>
            <a:ext cx="563562" cy="6746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7" name="Rectangle 706"/>
          <p:cNvSpPr>
            <a:spLocks noChangeArrowheads="1"/>
          </p:cNvSpPr>
          <p:nvPr/>
        </p:nvSpPr>
        <p:spPr bwMode="auto">
          <a:xfrm>
            <a:off x="5514975" y="823913"/>
            <a:ext cx="793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A214N</a:t>
            </a:r>
          </a:p>
        </p:txBody>
      </p:sp>
      <p:sp>
        <p:nvSpPr>
          <p:cNvPr id="33468" name="Line 707"/>
          <p:cNvSpPr>
            <a:spLocks noChangeShapeType="1"/>
          </p:cNvSpPr>
          <p:nvPr/>
        </p:nvSpPr>
        <p:spPr bwMode="auto">
          <a:xfrm flipH="1">
            <a:off x="5024438" y="969963"/>
            <a:ext cx="482600" cy="519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9" name="Rectangle 708"/>
          <p:cNvSpPr>
            <a:spLocks noChangeArrowheads="1"/>
          </p:cNvSpPr>
          <p:nvPr/>
        </p:nvSpPr>
        <p:spPr bwMode="auto">
          <a:xfrm>
            <a:off x="5514975" y="90963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H100</a:t>
            </a:r>
          </a:p>
        </p:txBody>
      </p:sp>
      <p:sp>
        <p:nvSpPr>
          <p:cNvPr id="33470" name="Line 709"/>
          <p:cNvSpPr>
            <a:spLocks noChangeShapeType="1"/>
          </p:cNvSpPr>
          <p:nvPr/>
        </p:nvSpPr>
        <p:spPr bwMode="auto">
          <a:xfrm flipH="1">
            <a:off x="5046663" y="1055688"/>
            <a:ext cx="406400" cy="4127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1" name="Rectangle 710"/>
          <p:cNvSpPr>
            <a:spLocks noChangeArrowheads="1"/>
          </p:cNvSpPr>
          <p:nvPr/>
        </p:nvSpPr>
        <p:spPr bwMode="auto">
          <a:xfrm>
            <a:off x="5461000" y="101441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A635</a:t>
            </a:r>
          </a:p>
        </p:txBody>
      </p:sp>
      <p:sp>
        <p:nvSpPr>
          <p:cNvPr id="33472" name="Line 711"/>
          <p:cNvSpPr>
            <a:spLocks noChangeShapeType="1"/>
          </p:cNvSpPr>
          <p:nvPr/>
        </p:nvSpPr>
        <p:spPr bwMode="auto">
          <a:xfrm flipH="1">
            <a:off x="5068888" y="1096963"/>
            <a:ext cx="384175" cy="3524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3" name="Rectangle 712"/>
          <p:cNvSpPr>
            <a:spLocks noChangeArrowheads="1"/>
          </p:cNvSpPr>
          <p:nvPr/>
        </p:nvSpPr>
        <p:spPr bwMode="auto">
          <a:xfrm>
            <a:off x="5461000" y="10636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A632</a:t>
            </a:r>
          </a:p>
        </p:txBody>
      </p:sp>
      <p:sp>
        <p:nvSpPr>
          <p:cNvPr id="33474" name="Line 713"/>
          <p:cNvSpPr>
            <a:spLocks noChangeShapeType="1"/>
          </p:cNvSpPr>
          <p:nvPr/>
        </p:nvSpPr>
        <p:spPr bwMode="auto">
          <a:xfrm flipH="1">
            <a:off x="5135563" y="1182688"/>
            <a:ext cx="266700" cy="2206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5" name="Rectangle 714"/>
          <p:cNvSpPr>
            <a:spLocks noChangeArrowheads="1"/>
          </p:cNvSpPr>
          <p:nvPr/>
        </p:nvSpPr>
        <p:spPr bwMode="auto">
          <a:xfrm>
            <a:off x="5368925" y="11382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A634</a:t>
            </a:r>
          </a:p>
        </p:txBody>
      </p:sp>
      <p:sp>
        <p:nvSpPr>
          <p:cNvPr id="33476" name="Line 715"/>
          <p:cNvSpPr>
            <a:spLocks noChangeShapeType="1"/>
          </p:cNvSpPr>
          <p:nvPr/>
        </p:nvSpPr>
        <p:spPr bwMode="auto">
          <a:xfrm flipH="1">
            <a:off x="5210175" y="1182688"/>
            <a:ext cx="219075" cy="171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7" name="Rectangle 716"/>
          <p:cNvSpPr>
            <a:spLocks noChangeArrowheads="1"/>
          </p:cNvSpPr>
          <p:nvPr/>
        </p:nvSpPr>
        <p:spPr bwMode="auto">
          <a:xfrm>
            <a:off x="5429250" y="1160463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B14A</a:t>
            </a:r>
          </a:p>
        </p:txBody>
      </p:sp>
      <p:sp>
        <p:nvSpPr>
          <p:cNvPr id="33478" name="Line 717"/>
          <p:cNvSpPr>
            <a:spLocks noChangeShapeType="1"/>
          </p:cNvSpPr>
          <p:nvPr/>
        </p:nvSpPr>
        <p:spPr bwMode="auto">
          <a:xfrm flipH="1">
            <a:off x="5210175" y="1138238"/>
            <a:ext cx="304800" cy="2159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9" name="Rectangle 718"/>
          <p:cNvSpPr>
            <a:spLocks noChangeArrowheads="1"/>
          </p:cNvSpPr>
          <p:nvPr/>
        </p:nvSpPr>
        <p:spPr bwMode="auto">
          <a:xfrm>
            <a:off x="5527675" y="10969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H91</a:t>
            </a:r>
          </a:p>
        </p:txBody>
      </p:sp>
      <p:sp>
        <p:nvSpPr>
          <p:cNvPr id="33480" name="Line 719"/>
          <p:cNvSpPr>
            <a:spLocks noChangeShapeType="1"/>
          </p:cNvSpPr>
          <p:nvPr/>
        </p:nvSpPr>
        <p:spPr bwMode="auto">
          <a:xfrm flipH="1">
            <a:off x="5167313" y="1354138"/>
            <a:ext cx="42862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1" name="Line 720"/>
          <p:cNvSpPr>
            <a:spLocks noChangeShapeType="1"/>
          </p:cNvSpPr>
          <p:nvPr/>
        </p:nvSpPr>
        <p:spPr bwMode="auto">
          <a:xfrm flipH="1">
            <a:off x="5213350" y="1117600"/>
            <a:ext cx="385763" cy="2397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2" name="Rectangle 721"/>
          <p:cNvSpPr>
            <a:spLocks noChangeArrowheads="1"/>
          </p:cNvSpPr>
          <p:nvPr/>
        </p:nvSpPr>
        <p:spPr bwMode="auto">
          <a:xfrm>
            <a:off x="5589588" y="1076325"/>
            <a:ext cx="460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B68</a:t>
            </a:r>
          </a:p>
        </p:txBody>
      </p:sp>
      <p:sp>
        <p:nvSpPr>
          <p:cNvPr id="33483" name="Line 722"/>
          <p:cNvSpPr>
            <a:spLocks noChangeShapeType="1"/>
          </p:cNvSpPr>
          <p:nvPr/>
        </p:nvSpPr>
        <p:spPr bwMode="auto">
          <a:xfrm flipH="1">
            <a:off x="5213350" y="1065213"/>
            <a:ext cx="538163" cy="292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4" name="Rectangle 723"/>
          <p:cNvSpPr>
            <a:spLocks noChangeArrowheads="1"/>
          </p:cNvSpPr>
          <p:nvPr/>
        </p:nvSpPr>
        <p:spPr bwMode="auto">
          <a:xfrm>
            <a:off x="5791200" y="981075"/>
            <a:ext cx="444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B64</a:t>
            </a:r>
          </a:p>
        </p:txBody>
      </p:sp>
      <p:sp>
        <p:nvSpPr>
          <p:cNvPr id="33485" name="Line 724"/>
          <p:cNvSpPr>
            <a:spLocks noChangeShapeType="1"/>
          </p:cNvSpPr>
          <p:nvPr/>
        </p:nvSpPr>
        <p:spPr bwMode="auto">
          <a:xfrm flipH="1">
            <a:off x="5167313" y="1357313"/>
            <a:ext cx="46037" cy="269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" name="Line 725"/>
          <p:cNvSpPr>
            <a:spLocks noChangeShapeType="1"/>
          </p:cNvSpPr>
          <p:nvPr/>
        </p:nvSpPr>
        <p:spPr bwMode="auto">
          <a:xfrm flipH="1">
            <a:off x="5135563" y="1384300"/>
            <a:ext cx="31750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7" name="Line 726"/>
          <p:cNvSpPr>
            <a:spLocks noChangeShapeType="1"/>
          </p:cNvSpPr>
          <p:nvPr/>
        </p:nvSpPr>
        <p:spPr bwMode="auto">
          <a:xfrm flipH="1">
            <a:off x="5068888" y="1403350"/>
            <a:ext cx="66675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8" name="Line 727"/>
          <p:cNvSpPr>
            <a:spLocks noChangeShapeType="1"/>
          </p:cNvSpPr>
          <p:nvPr/>
        </p:nvSpPr>
        <p:spPr bwMode="auto">
          <a:xfrm flipH="1">
            <a:off x="5046663" y="1449388"/>
            <a:ext cx="22225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" name="Line 728"/>
          <p:cNvSpPr>
            <a:spLocks noChangeShapeType="1"/>
          </p:cNvSpPr>
          <p:nvPr/>
        </p:nvSpPr>
        <p:spPr bwMode="auto">
          <a:xfrm flipH="1">
            <a:off x="5024438" y="1468438"/>
            <a:ext cx="22225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0" name="Line 729"/>
          <p:cNvSpPr>
            <a:spLocks noChangeShapeType="1"/>
          </p:cNvSpPr>
          <p:nvPr/>
        </p:nvSpPr>
        <p:spPr bwMode="auto">
          <a:xfrm flipH="1">
            <a:off x="4970463" y="1489075"/>
            <a:ext cx="53975" cy="571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1" name="Line 730"/>
          <p:cNvSpPr>
            <a:spLocks noChangeShapeType="1"/>
          </p:cNvSpPr>
          <p:nvPr/>
        </p:nvSpPr>
        <p:spPr bwMode="auto">
          <a:xfrm flipH="1">
            <a:off x="4933950" y="1546225"/>
            <a:ext cx="36513" cy="44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2" name="Line 731"/>
          <p:cNvSpPr>
            <a:spLocks noChangeShapeType="1"/>
          </p:cNvSpPr>
          <p:nvPr/>
        </p:nvSpPr>
        <p:spPr bwMode="auto">
          <a:xfrm flipH="1">
            <a:off x="5343525" y="1284288"/>
            <a:ext cx="68263" cy="587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3" name="Rectangle 732"/>
          <p:cNvSpPr>
            <a:spLocks noChangeArrowheads="1"/>
          </p:cNvSpPr>
          <p:nvPr/>
        </p:nvSpPr>
        <p:spPr bwMode="auto">
          <a:xfrm>
            <a:off x="5411788" y="12477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CM174</a:t>
            </a:r>
          </a:p>
        </p:txBody>
      </p:sp>
      <p:sp>
        <p:nvSpPr>
          <p:cNvPr id="33494" name="Line 733"/>
          <p:cNvSpPr>
            <a:spLocks noChangeShapeType="1"/>
          </p:cNvSpPr>
          <p:nvPr/>
        </p:nvSpPr>
        <p:spPr bwMode="auto">
          <a:xfrm flipH="1">
            <a:off x="5343525" y="1309688"/>
            <a:ext cx="57150" cy="333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5" name="Rectangle 734"/>
          <p:cNvSpPr>
            <a:spLocks noChangeArrowheads="1"/>
          </p:cNvSpPr>
          <p:nvPr/>
        </p:nvSpPr>
        <p:spPr bwMode="auto">
          <a:xfrm>
            <a:off x="5414963" y="128746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CM105</a:t>
            </a:r>
          </a:p>
        </p:txBody>
      </p:sp>
      <p:sp>
        <p:nvSpPr>
          <p:cNvPr id="33496" name="Line 735"/>
          <p:cNvSpPr>
            <a:spLocks noChangeShapeType="1"/>
          </p:cNvSpPr>
          <p:nvPr/>
        </p:nvSpPr>
        <p:spPr bwMode="auto">
          <a:xfrm flipH="1">
            <a:off x="4933950" y="1343025"/>
            <a:ext cx="409575" cy="2476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7" name="Line 736"/>
          <p:cNvSpPr>
            <a:spLocks noChangeShapeType="1"/>
          </p:cNvSpPr>
          <p:nvPr/>
        </p:nvSpPr>
        <p:spPr bwMode="auto">
          <a:xfrm flipH="1">
            <a:off x="4902200" y="1590675"/>
            <a:ext cx="31750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8" name="Line 737"/>
          <p:cNvSpPr>
            <a:spLocks noChangeShapeType="1"/>
          </p:cNvSpPr>
          <p:nvPr/>
        </p:nvSpPr>
        <p:spPr bwMode="auto">
          <a:xfrm flipH="1">
            <a:off x="4856163" y="1616075"/>
            <a:ext cx="46037" cy="476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9" name="Line 738"/>
          <p:cNvSpPr>
            <a:spLocks noChangeShapeType="1"/>
          </p:cNvSpPr>
          <p:nvPr/>
        </p:nvSpPr>
        <p:spPr bwMode="auto">
          <a:xfrm flipH="1">
            <a:off x="4708525" y="1663700"/>
            <a:ext cx="147638" cy="161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0" name="Line 739"/>
          <p:cNvSpPr>
            <a:spLocks noChangeShapeType="1"/>
          </p:cNvSpPr>
          <p:nvPr/>
        </p:nvSpPr>
        <p:spPr bwMode="auto">
          <a:xfrm flipH="1">
            <a:off x="4518025" y="1825625"/>
            <a:ext cx="190500" cy="2301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1" name="Line 740"/>
          <p:cNvSpPr>
            <a:spLocks noChangeShapeType="1"/>
          </p:cNvSpPr>
          <p:nvPr/>
        </p:nvSpPr>
        <p:spPr bwMode="auto">
          <a:xfrm flipH="1">
            <a:off x="4760913" y="1308100"/>
            <a:ext cx="771525" cy="6175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2" name="Rectangle 741"/>
          <p:cNvSpPr>
            <a:spLocks noChangeArrowheads="1"/>
          </p:cNvSpPr>
          <p:nvPr/>
        </p:nvSpPr>
        <p:spPr bwMode="auto">
          <a:xfrm>
            <a:off x="5540375" y="12636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B104</a:t>
            </a:r>
          </a:p>
        </p:txBody>
      </p:sp>
      <p:sp>
        <p:nvSpPr>
          <p:cNvPr id="33503" name="Line 742"/>
          <p:cNvSpPr>
            <a:spLocks noChangeShapeType="1"/>
          </p:cNvSpPr>
          <p:nvPr/>
        </p:nvSpPr>
        <p:spPr bwMode="auto">
          <a:xfrm flipH="1">
            <a:off x="4857750" y="1189038"/>
            <a:ext cx="866775" cy="6969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4" name="Rectangle 743"/>
          <p:cNvSpPr>
            <a:spLocks noChangeArrowheads="1"/>
          </p:cNvSpPr>
          <p:nvPr/>
        </p:nvSpPr>
        <p:spPr bwMode="auto">
          <a:xfrm>
            <a:off x="5741988" y="1138238"/>
            <a:ext cx="460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B84</a:t>
            </a:r>
          </a:p>
        </p:txBody>
      </p:sp>
      <p:sp>
        <p:nvSpPr>
          <p:cNvPr id="33505" name="Line 744"/>
          <p:cNvSpPr>
            <a:spLocks noChangeShapeType="1"/>
          </p:cNvSpPr>
          <p:nvPr/>
        </p:nvSpPr>
        <p:spPr bwMode="auto">
          <a:xfrm flipH="1">
            <a:off x="5718175" y="925513"/>
            <a:ext cx="292100" cy="6492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6" name="Rectangle 745"/>
          <p:cNvSpPr>
            <a:spLocks noChangeArrowheads="1"/>
          </p:cNvSpPr>
          <p:nvPr/>
        </p:nvSpPr>
        <p:spPr bwMode="auto">
          <a:xfrm>
            <a:off x="6048375" y="8366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NC250</a:t>
            </a:r>
          </a:p>
        </p:txBody>
      </p:sp>
      <p:sp>
        <p:nvSpPr>
          <p:cNvPr id="33507" name="Line 746"/>
          <p:cNvSpPr>
            <a:spLocks noChangeShapeType="1"/>
          </p:cNvSpPr>
          <p:nvPr/>
        </p:nvSpPr>
        <p:spPr bwMode="auto">
          <a:xfrm flipH="1">
            <a:off x="5838825" y="1011238"/>
            <a:ext cx="490538" cy="439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8" name="Rectangle 747"/>
          <p:cNvSpPr>
            <a:spLocks noChangeArrowheads="1"/>
          </p:cNvSpPr>
          <p:nvPr/>
        </p:nvSpPr>
        <p:spPr bwMode="auto">
          <a:xfrm>
            <a:off x="6367463" y="923925"/>
            <a:ext cx="460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H84</a:t>
            </a:r>
          </a:p>
        </p:txBody>
      </p:sp>
      <p:sp>
        <p:nvSpPr>
          <p:cNvPr id="33509" name="Line 748"/>
          <p:cNvSpPr>
            <a:spLocks noChangeShapeType="1"/>
          </p:cNvSpPr>
          <p:nvPr/>
        </p:nvSpPr>
        <p:spPr bwMode="auto">
          <a:xfrm flipH="1">
            <a:off x="6151563" y="1320800"/>
            <a:ext cx="244475" cy="1000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0" name="Rectangle 749"/>
          <p:cNvSpPr>
            <a:spLocks noChangeArrowheads="1"/>
          </p:cNvSpPr>
          <p:nvPr/>
        </p:nvSpPr>
        <p:spPr bwMode="auto">
          <a:xfrm>
            <a:off x="6435725" y="1230313"/>
            <a:ext cx="444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B76</a:t>
            </a:r>
          </a:p>
        </p:txBody>
      </p:sp>
      <p:sp>
        <p:nvSpPr>
          <p:cNvPr id="33511" name="Line 750"/>
          <p:cNvSpPr>
            <a:spLocks noChangeShapeType="1"/>
          </p:cNvSpPr>
          <p:nvPr/>
        </p:nvSpPr>
        <p:spPr bwMode="auto">
          <a:xfrm flipH="1" flipV="1">
            <a:off x="6151563" y="1420813"/>
            <a:ext cx="195262" cy="793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2" name="Rectangle 751"/>
          <p:cNvSpPr>
            <a:spLocks noChangeArrowheads="1"/>
          </p:cNvSpPr>
          <p:nvPr/>
        </p:nvSpPr>
        <p:spPr bwMode="auto">
          <a:xfrm>
            <a:off x="6386513" y="1489075"/>
            <a:ext cx="460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B37</a:t>
            </a:r>
          </a:p>
        </p:txBody>
      </p:sp>
      <p:sp>
        <p:nvSpPr>
          <p:cNvPr id="33513" name="Line 752"/>
          <p:cNvSpPr>
            <a:spLocks noChangeShapeType="1"/>
          </p:cNvSpPr>
          <p:nvPr/>
        </p:nvSpPr>
        <p:spPr bwMode="auto">
          <a:xfrm flipH="1">
            <a:off x="5838825" y="1420813"/>
            <a:ext cx="312738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4" name="Line 753"/>
          <p:cNvSpPr>
            <a:spLocks noChangeShapeType="1"/>
          </p:cNvSpPr>
          <p:nvPr/>
        </p:nvSpPr>
        <p:spPr bwMode="auto">
          <a:xfrm flipH="1">
            <a:off x="5718175" y="1450975"/>
            <a:ext cx="120650" cy="1238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5" name="Line 754"/>
          <p:cNvSpPr>
            <a:spLocks noChangeShapeType="1"/>
          </p:cNvSpPr>
          <p:nvPr/>
        </p:nvSpPr>
        <p:spPr bwMode="auto">
          <a:xfrm flipH="1">
            <a:off x="4897438" y="1574800"/>
            <a:ext cx="820737" cy="300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6" name="Line 755"/>
          <p:cNvSpPr>
            <a:spLocks noChangeShapeType="1"/>
          </p:cNvSpPr>
          <p:nvPr/>
        </p:nvSpPr>
        <p:spPr bwMode="auto">
          <a:xfrm flipH="1">
            <a:off x="4951413" y="1747838"/>
            <a:ext cx="504825" cy="1143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7" name="Rectangle 756"/>
          <p:cNvSpPr>
            <a:spLocks noChangeArrowheads="1"/>
          </p:cNvSpPr>
          <p:nvPr/>
        </p:nvSpPr>
        <p:spPr bwMode="auto">
          <a:xfrm>
            <a:off x="5453063" y="1701800"/>
            <a:ext cx="619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N192</a:t>
            </a:r>
          </a:p>
        </p:txBody>
      </p:sp>
      <p:sp>
        <p:nvSpPr>
          <p:cNvPr id="33518" name="Line 757"/>
          <p:cNvSpPr>
            <a:spLocks noChangeShapeType="1"/>
          </p:cNvSpPr>
          <p:nvPr/>
        </p:nvSpPr>
        <p:spPr bwMode="auto">
          <a:xfrm flipH="1">
            <a:off x="5186363" y="1622425"/>
            <a:ext cx="852487" cy="1968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9" name="Rectangle 758"/>
          <p:cNvSpPr>
            <a:spLocks noChangeArrowheads="1"/>
          </p:cNvSpPr>
          <p:nvPr/>
        </p:nvSpPr>
        <p:spPr bwMode="auto">
          <a:xfrm>
            <a:off x="6057900" y="15970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A679</a:t>
            </a:r>
          </a:p>
        </p:txBody>
      </p:sp>
      <p:sp>
        <p:nvSpPr>
          <p:cNvPr id="33520" name="Line 759"/>
          <p:cNvSpPr>
            <a:spLocks noChangeShapeType="1"/>
          </p:cNvSpPr>
          <p:nvPr/>
        </p:nvSpPr>
        <p:spPr bwMode="auto">
          <a:xfrm flipH="1">
            <a:off x="5207000" y="1720850"/>
            <a:ext cx="481013" cy="952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1" name="Rectangle 760"/>
          <p:cNvSpPr>
            <a:spLocks noChangeArrowheads="1"/>
          </p:cNvSpPr>
          <p:nvPr/>
        </p:nvSpPr>
        <p:spPr bwMode="auto">
          <a:xfrm>
            <a:off x="5702300" y="169545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B109</a:t>
            </a:r>
          </a:p>
        </p:txBody>
      </p:sp>
      <p:sp>
        <p:nvSpPr>
          <p:cNvPr id="33522" name="Line 761"/>
          <p:cNvSpPr>
            <a:spLocks noChangeShapeType="1"/>
          </p:cNvSpPr>
          <p:nvPr/>
        </p:nvSpPr>
        <p:spPr bwMode="auto">
          <a:xfrm flipH="1">
            <a:off x="5365750" y="1687513"/>
            <a:ext cx="581025" cy="1047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3" name="Rectangle 762"/>
          <p:cNvSpPr>
            <a:spLocks noChangeArrowheads="1"/>
          </p:cNvSpPr>
          <p:nvPr/>
        </p:nvSpPr>
        <p:spPr bwMode="auto">
          <a:xfrm>
            <a:off x="5953125" y="16621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NC294</a:t>
            </a:r>
          </a:p>
        </p:txBody>
      </p:sp>
      <p:sp>
        <p:nvSpPr>
          <p:cNvPr id="33524" name="Line 763"/>
          <p:cNvSpPr>
            <a:spLocks noChangeShapeType="1"/>
          </p:cNvSpPr>
          <p:nvPr/>
        </p:nvSpPr>
        <p:spPr bwMode="auto">
          <a:xfrm flipH="1">
            <a:off x="5456238" y="1714500"/>
            <a:ext cx="469900" cy="650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5" name="Rectangle 764"/>
          <p:cNvSpPr>
            <a:spLocks noChangeArrowheads="1"/>
          </p:cNvSpPr>
          <p:nvPr/>
        </p:nvSpPr>
        <p:spPr bwMode="auto">
          <a:xfrm>
            <a:off x="5934075" y="16970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NC368</a:t>
            </a:r>
          </a:p>
        </p:txBody>
      </p:sp>
      <p:sp>
        <p:nvSpPr>
          <p:cNvPr id="33526" name="Line 765"/>
          <p:cNvSpPr>
            <a:spLocks noChangeShapeType="1"/>
          </p:cNvSpPr>
          <p:nvPr/>
        </p:nvSpPr>
        <p:spPr bwMode="auto">
          <a:xfrm flipH="1">
            <a:off x="6132513" y="1706563"/>
            <a:ext cx="93662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7" name="Rectangle 766"/>
          <p:cNvSpPr>
            <a:spLocks noChangeArrowheads="1"/>
          </p:cNvSpPr>
          <p:nvPr/>
        </p:nvSpPr>
        <p:spPr bwMode="auto">
          <a:xfrm>
            <a:off x="6232525" y="167957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NC326</a:t>
            </a:r>
          </a:p>
        </p:txBody>
      </p:sp>
      <p:sp>
        <p:nvSpPr>
          <p:cNvPr id="33528" name="Line 767"/>
          <p:cNvSpPr>
            <a:spLocks noChangeShapeType="1"/>
          </p:cNvSpPr>
          <p:nvPr/>
        </p:nvSpPr>
        <p:spPr bwMode="auto">
          <a:xfrm flipH="1" flipV="1">
            <a:off x="6132513" y="1727200"/>
            <a:ext cx="71437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9" name="Rectangle 768"/>
          <p:cNvSpPr>
            <a:spLocks noChangeArrowheads="1"/>
          </p:cNvSpPr>
          <p:nvPr/>
        </p:nvSpPr>
        <p:spPr bwMode="auto">
          <a:xfrm>
            <a:off x="6207125" y="1746250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NC314</a:t>
            </a:r>
          </a:p>
        </p:txBody>
      </p:sp>
      <p:sp>
        <p:nvSpPr>
          <p:cNvPr id="33530" name="Line 769"/>
          <p:cNvSpPr>
            <a:spLocks noChangeShapeType="1"/>
          </p:cNvSpPr>
          <p:nvPr/>
        </p:nvSpPr>
        <p:spPr bwMode="auto">
          <a:xfrm flipH="1">
            <a:off x="5456238" y="1727200"/>
            <a:ext cx="676275" cy="523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1" name="Line 770"/>
          <p:cNvSpPr>
            <a:spLocks noChangeShapeType="1"/>
          </p:cNvSpPr>
          <p:nvPr/>
        </p:nvSpPr>
        <p:spPr bwMode="auto">
          <a:xfrm flipH="1">
            <a:off x="5365750" y="1779588"/>
            <a:ext cx="90488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2" name="Line 771"/>
          <p:cNvSpPr>
            <a:spLocks noChangeShapeType="1"/>
          </p:cNvSpPr>
          <p:nvPr/>
        </p:nvSpPr>
        <p:spPr bwMode="auto">
          <a:xfrm flipH="1">
            <a:off x="5265738" y="1792288"/>
            <a:ext cx="10001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3" name="Line 772"/>
          <p:cNvSpPr>
            <a:spLocks noChangeShapeType="1"/>
          </p:cNvSpPr>
          <p:nvPr/>
        </p:nvSpPr>
        <p:spPr bwMode="auto">
          <a:xfrm flipH="1">
            <a:off x="5399088" y="1789113"/>
            <a:ext cx="420687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4" name="Rectangle 773"/>
          <p:cNvSpPr>
            <a:spLocks noChangeArrowheads="1"/>
          </p:cNvSpPr>
          <p:nvPr/>
        </p:nvSpPr>
        <p:spPr bwMode="auto">
          <a:xfrm>
            <a:off x="6929438" y="1535113"/>
            <a:ext cx="889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NC328</a:t>
            </a:r>
          </a:p>
        </p:txBody>
      </p:sp>
      <p:sp>
        <p:nvSpPr>
          <p:cNvPr id="33535" name="Line 774"/>
          <p:cNvSpPr>
            <a:spLocks noChangeShapeType="1"/>
          </p:cNvSpPr>
          <p:nvPr/>
        </p:nvSpPr>
        <p:spPr bwMode="auto">
          <a:xfrm flipH="1">
            <a:off x="5421313" y="1789113"/>
            <a:ext cx="555625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6" name="Rectangle 775"/>
          <p:cNvSpPr>
            <a:spLocks noChangeArrowheads="1"/>
          </p:cNvSpPr>
          <p:nvPr/>
        </p:nvSpPr>
        <p:spPr bwMode="auto">
          <a:xfrm>
            <a:off x="7073900" y="1535113"/>
            <a:ext cx="619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R229</a:t>
            </a:r>
          </a:p>
        </p:txBody>
      </p:sp>
      <p:sp>
        <p:nvSpPr>
          <p:cNvPr id="33537" name="Line 776"/>
          <p:cNvSpPr>
            <a:spLocks noChangeShapeType="1"/>
          </p:cNvSpPr>
          <p:nvPr/>
        </p:nvSpPr>
        <p:spPr bwMode="auto">
          <a:xfrm flipH="1">
            <a:off x="5475288" y="1801813"/>
            <a:ext cx="303212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8" name="Rectangle 777"/>
          <p:cNvSpPr>
            <a:spLocks noChangeArrowheads="1"/>
          </p:cNvSpPr>
          <p:nvPr/>
        </p:nvSpPr>
        <p:spPr bwMode="auto">
          <a:xfrm>
            <a:off x="6927850" y="162083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A680</a:t>
            </a:r>
          </a:p>
        </p:txBody>
      </p:sp>
      <p:sp>
        <p:nvSpPr>
          <p:cNvPr id="33539" name="Line 778"/>
          <p:cNvSpPr>
            <a:spLocks noChangeShapeType="1"/>
          </p:cNvSpPr>
          <p:nvPr/>
        </p:nvSpPr>
        <p:spPr bwMode="auto">
          <a:xfrm flipH="1">
            <a:off x="5511800" y="1801813"/>
            <a:ext cx="273050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0" name="Rectangle 779"/>
          <p:cNvSpPr>
            <a:spLocks noChangeArrowheads="1"/>
          </p:cNvSpPr>
          <p:nvPr/>
        </p:nvSpPr>
        <p:spPr bwMode="auto">
          <a:xfrm>
            <a:off x="6810375" y="18859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NC310</a:t>
            </a:r>
          </a:p>
        </p:txBody>
      </p:sp>
      <p:sp>
        <p:nvSpPr>
          <p:cNvPr id="33541" name="Line 780"/>
          <p:cNvSpPr>
            <a:spLocks noChangeShapeType="1"/>
          </p:cNvSpPr>
          <p:nvPr/>
        </p:nvSpPr>
        <p:spPr bwMode="auto">
          <a:xfrm flipH="1">
            <a:off x="5746750" y="1806575"/>
            <a:ext cx="7938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2" name="Rectangle 781"/>
          <p:cNvSpPr>
            <a:spLocks noChangeArrowheads="1"/>
          </p:cNvSpPr>
          <p:nvPr/>
        </p:nvSpPr>
        <p:spPr bwMode="auto">
          <a:xfrm>
            <a:off x="6862763" y="17129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NC324</a:t>
            </a:r>
          </a:p>
        </p:txBody>
      </p:sp>
      <p:sp>
        <p:nvSpPr>
          <p:cNvPr id="33543" name="Line 782"/>
          <p:cNvSpPr>
            <a:spLocks noChangeShapeType="1"/>
          </p:cNvSpPr>
          <p:nvPr/>
        </p:nvSpPr>
        <p:spPr bwMode="auto">
          <a:xfrm flipH="1" flipV="1">
            <a:off x="5746750" y="1806575"/>
            <a:ext cx="39688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4" name="Rectangle 783"/>
          <p:cNvSpPr>
            <a:spLocks noChangeArrowheads="1"/>
          </p:cNvSpPr>
          <p:nvPr/>
        </p:nvSpPr>
        <p:spPr bwMode="auto">
          <a:xfrm>
            <a:off x="6856413" y="1747838"/>
            <a:ext cx="8096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NC322</a:t>
            </a:r>
          </a:p>
        </p:txBody>
      </p:sp>
      <p:sp>
        <p:nvSpPr>
          <p:cNvPr id="33545" name="Line 784"/>
          <p:cNvSpPr>
            <a:spLocks noChangeShapeType="1"/>
          </p:cNvSpPr>
          <p:nvPr/>
        </p:nvSpPr>
        <p:spPr bwMode="auto">
          <a:xfrm flipH="1">
            <a:off x="5551488" y="1806575"/>
            <a:ext cx="1952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6" name="Line 785"/>
          <p:cNvSpPr>
            <a:spLocks noChangeShapeType="1"/>
          </p:cNvSpPr>
          <p:nvPr/>
        </p:nvSpPr>
        <p:spPr bwMode="auto">
          <a:xfrm flipH="1" flipV="1">
            <a:off x="5646738" y="1812925"/>
            <a:ext cx="793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7" name="Rectangle 786"/>
          <p:cNvSpPr>
            <a:spLocks noChangeArrowheads="1"/>
          </p:cNvSpPr>
          <p:nvPr/>
        </p:nvSpPr>
        <p:spPr bwMode="auto">
          <a:xfrm>
            <a:off x="6765925" y="1752600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NC330</a:t>
            </a:r>
          </a:p>
        </p:txBody>
      </p:sp>
      <p:sp>
        <p:nvSpPr>
          <p:cNvPr id="33548" name="Line 787"/>
          <p:cNvSpPr>
            <a:spLocks noChangeShapeType="1"/>
          </p:cNvSpPr>
          <p:nvPr/>
        </p:nvSpPr>
        <p:spPr bwMode="auto">
          <a:xfrm flipH="1" flipV="1">
            <a:off x="5646738" y="1812925"/>
            <a:ext cx="6032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9" name="Line 788"/>
          <p:cNvSpPr>
            <a:spLocks noChangeShapeType="1"/>
          </p:cNvSpPr>
          <p:nvPr/>
        </p:nvSpPr>
        <p:spPr bwMode="auto">
          <a:xfrm flipH="1" flipV="1">
            <a:off x="5551488" y="1812925"/>
            <a:ext cx="9525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0" name="Line 789"/>
          <p:cNvSpPr>
            <a:spLocks noChangeShapeType="1"/>
          </p:cNvSpPr>
          <p:nvPr/>
        </p:nvSpPr>
        <p:spPr bwMode="auto">
          <a:xfrm flipH="1">
            <a:off x="5521325" y="1812925"/>
            <a:ext cx="30163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1" name="Line 790"/>
          <p:cNvSpPr>
            <a:spLocks noChangeShapeType="1"/>
          </p:cNvSpPr>
          <p:nvPr/>
        </p:nvSpPr>
        <p:spPr bwMode="auto">
          <a:xfrm flipH="1" flipV="1">
            <a:off x="5559425" y="1812925"/>
            <a:ext cx="169863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2" name="Rectangle 791"/>
          <p:cNvSpPr>
            <a:spLocks noChangeArrowheads="1"/>
          </p:cNvSpPr>
          <p:nvPr/>
        </p:nvSpPr>
        <p:spPr bwMode="auto">
          <a:xfrm>
            <a:off x="6848475" y="18081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NC372</a:t>
            </a:r>
          </a:p>
        </p:txBody>
      </p:sp>
      <p:sp>
        <p:nvSpPr>
          <p:cNvPr id="33553" name="Line 792"/>
          <p:cNvSpPr>
            <a:spLocks noChangeShapeType="1"/>
          </p:cNvSpPr>
          <p:nvPr/>
        </p:nvSpPr>
        <p:spPr bwMode="auto">
          <a:xfrm flipH="1" flipV="1">
            <a:off x="5589588" y="1812925"/>
            <a:ext cx="11112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4" name="Rectangle 793"/>
          <p:cNvSpPr>
            <a:spLocks noChangeArrowheads="1"/>
          </p:cNvSpPr>
          <p:nvPr/>
        </p:nvSpPr>
        <p:spPr bwMode="auto">
          <a:xfrm>
            <a:off x="6911975" y="1654175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B73Htrhm</a:t>
            </a:r>
          </a:p>
        </p:txBody>
      </p:sp>
      <p:sp>
        <p:nvSpPr>
          <p:cNvPr id="33555" name="Line 794"/>
          <p:cNvSpPr>
            <a:spLocks noChangeShapeType="1"/>
          </p:cNvSpPr>
          <p:nvPr/>
        </p:nvSpPr>
        <p:spPr bwMode="auto">
          <a:xfrm flipH="1" flipV="1">
            <a:off x="5589588" y="1812925"/>
            <a:ext cx="6350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6" name="Rectangle 795"/>
          <p:cNvSpPr>
            <a:spLocks noChangeArrowheads="1"/>
          </p:cNvSpPr>
          <p:nvPr/>
        </p:nvSpPr>
        <p:spPr bwMode="auto">
          <a:xfrm>
            <a:off x="7010400" y="1646238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3248025"/>
            <a:r>
              <a:rPr lang="en-US" sz="800" b="1">
                <a:latin typeface="Arial" charset="0"/>
              </a:rPr>
              <a:t>B73</a:t>
            </a:r>
          </a:p>
        </p:txBody>
      </p:sp>
      <p:sp>
        <p:nvSpPr>
          <p:cNvPr id="33557" name="Line 796"/>
          <p:cNvSpPr>
            <a:spLocks noChangeShapeType="1"/>
          </p:cNvSpPr>
          <p:nvPr/>
        </p:nvSpPr>
        <p:spPr bwMode="auto">
          <a:xfrm flipH="1" flipV="1">
            <a:off x="5559425" y="1812925"/>
            <a:ext cx="30163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8" name="Line 797"/>
          <p:cNvSpPr>
            <a:spLocks noChangeShapeType="1"/>
          </p:cNvSpPr>
          <p:nvPr/>
        </p:nvSpPr>
        <p:spPr bwMode="auto">
          <a:xfrm flipH="1" flipV="1">
            <a:off x="5521325" y="1812925"/>
            <a:ext cx="3810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9" name="Line 798"/>
          <p:cNvSpPr>
            <a:spLocks noChangeShapeType="1"/>
          </p:cNvSpPr>
          <p:nvPr/>
        </p:nvSpPr>
        <p:spPr bwMode="auto">
          <a:xfrm flipH="1">
            <a:off x="5511800" y="1812925"/>
            <a:ext cx="95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0" name="Line 799"/>
          <p:cNvSpPr>
            <a:spLocks noChangeShapeType="1"/>
          </p:cNvSpPr>
          <p:nvPr/>
        </p:nvSpPr>
        <p:spPr bwMode="auto">
          <a:xfrm flipH="1">
            <a:off x="5475288" y="1812925"/>
            <a:ext cx="36512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1" name="Line 800"/>
          <p:cNvSpPr>
            <a:spLocks noChangeShapeType="1"/>
          </p:cNvSpPr>
          <p:nvPr/>
        </p:nvSpPr>
        <p:spPr bwMode="auto">
          <a:xfrm flipH="1">
            <a:off x="5421313" y="1812925"/>
            <a:ext cx="539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2" name="Line 801"/>
          <p:cNvSpPr>
            <a:spLocks noChangeShapeType="1"/>
          </p:cNvSpPr>
          <p:nvPr/>
        </p:nvSpPr>
        <p:spPr bwMode="auto">
          <a:xfrm flipH="1">
            <a:off x="5399088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3" name="Line 802"/>
          <p:cNvSpPr>
            <a:spLocks noChangeShapeType="1"/>
          </p:cNvSpPr>
          <p:nvPr/>
        </p:nvSpPr>
        <p:spPr bwMode="auto">
          <a:xfrm flipH="1">
            <a:off x="5376863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4" name="Line 803"/>
          <p:cNvSpPr>
            <a:spLocks noChangeShapeType="1"/>
          </p:cNvSpPr>
          <p:nvPr/>
        </p:nvSpPr>
        <p:spPr bwMode="auto">
          <a:xfrm flipH="1">
            <a:off x="5632450" y="1831975"/>
            <a:ext cx="242888" cy="174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5" name="Rectangle 804"/>
          <p:cNvSpPr>
            <a:spLocks noChangeArrowheads="1"/>
          </p:cNvSpPr>
          <p:nvPr/>
        </p:nvSpPr>
        <p:spPr bwMode="auto">
          <a:xfrm>
            <a:off x="5892800" y="18081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NC308</a:t>
            </a:r>
          </a:p>
        </p:txBody>
      </p:sp>
      <p:sp>
        <p:nvSpPr>
          <p:cNvPr id="33566" name="Line 805"/>
          <p:cNvSpPr>
            <a:spLocks noChangeShapeType="1"/>
          </p:cNvSpPr>
          <p:nvPr/>
        </p:nvSpPr>
        <p:spPr bwMode="auto">
          <a:xfrm flipH="1">
            <a:off x="5792788" y="1854200"/>
            <a:ext cx="492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7" name="Rectangle 806"/>
          <p:cNvSpPr>
            <a:spLocks noChangeArrowheads="1"/>
          </p:cNvSpPr>
          <p:nvPr/>
        </p:nvSpPr>
        <p:spPr bwMode="auto">
          <a:xfrm>
            <a:off x="5846763" y="183832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NC312</a:t>
            </a:r>
          </a:p>
        </p:txBody>
      </p:sp>
      <p:sp>
        <p:nvSpPr>
          <p:cNvPr id="33568" name="Line 807"/>
          <p:cNvSpPr>
            <a:spLocks noChangeShapeType="1"/>
          </p:cNvSpPr>
          <p:nvPr/>
        </p:nvSpPr>
        <p:spPr bwMode="auto">
          <a:xfrm flipH="1">
            <a:off x="5867400" y="1858963"/>
            <a:ext cx="74613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9" name="Rectangle 808"/>
          <p:cNvSpPr>
            <a:spLocks noChangeArrowheads="1"/>
          </p:cNvSpPr>
          <p:nvPr/>
        </p:nvSpPr>
        <p:spPr bwMode="auto">
          <a:xfrm>
            <a:off x="5953125" y="1827213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NC306</a:t>
            </a:r>
          </a:p>
        </p:txBody>
      </p:sp>
      <p:sp>
        <p:nvSpPr>
          <p:cNvPr id="33570" name="Line 809"/>
          <p:cNvSpPr>
            <a:spLocks noChangeShapeType="1"/>
          </p:cNvSpPr>
          <p:nvPr/>
        </p:nvSpPr>
        <p:spPr bwMode="auto">
          <a:xfrm flipH="1" flipV="1">
            <a:off x="5867400" y="1866900"/>
            <a:ext cx="65088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1" name="Rectangle 810"/>
          <p:cNvSpPr>
            <a:spLocks noChangeArrowheads="1"/>
          </p:cNvSpPr>
          <p:nvPr/>
        </p:nvSpPr>
        <p:spPr bwMode="auto">
          <a:xfrm>
            <a:off x="5934075" y="18669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NC268</a:t>
            </a:r>
          </a:p>
        </p:txBody>
      </p:sp>
      <p:sp>
        <p:nvSpPr>
          <p:cNvPr id="33572" name="Line 811"/>
          <p:cNvSpPr>
            <a:spLocks noChangeShapeType="1"/>
          </p:cNvSpPr>
          <p:nvPr/>
        </p:nvSpPr>
        <p:spPr bwMode="auto">
          <a:xfrm flipH="1" flipV="1">
            <a:off x="5792788" y="1860550"/>
            <a:ext cx="746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3" name="Line 812"/>
          <p:cNvSpPr>
            <a:spLocks noChangeShapeType="1"/>
          </p:cNvSpPr>
          <p:nvPr/>
        </p:nvSpPr>
        <p:spPr bwMode="auto">
          <a:xfrm flipH="1" flipV="1">
            <a:off x="5632450" y="1849438"/>
            <a:ext cx="16033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4" name="Line 813"/>
          <p:cNvSpPr>
            <a:spLocks noChangeShapeType="1"/>
          </p:cNvSpPr>
          <p:nvPr/>
        </p:nvSpPr>
        <p:spPr bwMode="auto">
          <a:xfrm flipH="1" flipV="1">
            <a:off x="5376863" y="1812925"/>
            <a:ext cx="255587" cy="365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5" name="Line 814"/>
          <p:cNvSpPr>
            <a:spLocks noChangeShapeType="1"/>
          </p:cNvSpPr>
          <p:nvPr/>
        </p:nvSpPr>
        <p:spPr bwMode="auto">
          <a:xfrm flipH="1" flipV="1">
            <a:off x="5265738" y="1808163"/>
            <a:ext cx="111125" cy="47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6" name="Line 815"/>
          <p:cNvSpPr>
            <a:spLocks noChangeShapeType="1"/>
          </p:cNvSpPr>
          <p:nvPr/>
        </p:nvSpPr>
        <p:spPr bwMode="auto">
          <a:xfrm flipH="1">
            <a:off x="5207000" y="1808163"/>
            <a:ext cx="58738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7" name="Line 816"/>
          <p:cNvSpPr>
            <a:spLocks noChangeShapeType="1"/>
          </p:cNvSpPr>
          <p:nvPr/>
        </p:nvSpPr>
        <p:spPr bwMode="auto">
          <a:xfrm flipH="1">
            <a:off x="5186363" y="1816100"/>
            <a:ext cx="20637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8" name="Line 817"/>
          <p:cNvSpPr>
            <a:spLocks noChangeShapeType="1"/>
          </p:cNvSpPr>
          <p:nvPr/>
        </p:nvSpPr>
        <p:spPr bwMode="auto">
          <a:xfrm flipH="1">
            <a:off x="4951413" y="1819275"/>
            <a:ext cx="234950" cy="428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9" name="Line 818"/>
          <p:cNvSpPr>
            <a:spLocks noChangeShapeType="1"/>
          </p:cNvSpPr>
          <p:nvPr/>
        </p:nvSpPr>
        <p:spPr bwMode="auto">
          <a:xfrm flipH="1">
            <a:off x="4897438" y="1862138"/>
            <a:ext cx="53975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0" name="Line 819"/>
          <p:cNvSpPr>
            <a:spLocks noChangeShapeType="1"/>
          </p:cNvSpPr>
          <p:nvPr/>
        </p:nvSpPr>
        <p:spPr bwMode="auto">
          <a:xfrm flipH="1">
            <a:off x="4857750" y="1874838"/>
            <a:ext cx="3968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1" name="Line 820"/>
          <p:cNvSpPr>
            <a:spLocks noChangeShapeType="1"/>
          </p:cNvSpPr>
          <p:nvPr/>
        </p:nvSpPr>
        <p:spPr bwMode="auto">
          <a:xfrm flipH="1">
            <a:off x="4760913" y="1885950"/>
            <a:ext cx="96837" cy="39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2" name="Line 821"/>
          <p:cNvSpPr>
            <a:spLocks noChangeShapeType="1"/>
          </p:cNvSpPr>
          <p:nvPr/>
        </p:nvSpPr>
        <p:spPr bwMode="auto">
          <a:xfrm flipH="1">
            <a:off x="4518025" y="1925638"/>
            <a:ext cx="242888" cy="130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3" name="Line 822"/>
          <p:cNvSpPr>
            <a:spLocks noChangeShapeType="1"/>
          </p:cNvSpPr>
          <p:nvPr/>
        </p:nvSpPr>
        <p:spPr bwMode="auto">
          <a:xfrm flipH="1">
            <a:off x="4405313" y="2055813"/>
            <a:ext cx="112712" cy="920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4" name="Line 823"/>
          <p:cNvSpPr>
            <a:spLocks noChangeShapeType="1"/>
          </p:cNvSpPr>
          <p:nvPr/>
        </p:nvSpPr>
        <p:spPr bwMode="auto">
          <a:xfrm flipH="1">
            <a:off x="4351338" y="2147888"/>
            <a:ext cx="53975" cy="603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5" name="Line 824"/>
          <p:cNvSpPr>
            <a:spLocks noChangeShapeType="1"/>
          </p:cNvSpPr>
          <p:nvPr/>
        </p:nvSpPr>
        <p:spPr bwMode="auto">
          <a:xfrm flipH="1">
            <a:off x="4314825" y="2208213"/>
            <a:ext cx="36513" cy="508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6" name="Line 825"/>
          <p:cNvSpPr>
            <a:spLocks noChangeShapeType="1"/>
          </p:cNvSpPr>
          <p:nvPr/>
        </p:nvSpPr>
        <p:spPr bwMode="auto">
          <a:xfrm flipH="1">
            <a:off x="4291013" y="2259013"/>
            <a:ext cx="23812" cy="34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7" name="Line 826"/>
          <p:cNvSpPr>
            <a:spLocks noChangeShapeType="1"/>
          </p:cNvSpPr>
          <p:nvPr/>
        </p:nvSpPr>
        <p:spPr bwMode="auto">
          <a:xfrm flipH="1">
            <a:off x="4275138" y="2293938"/>
            <a:ext cx="15875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" name="Line 827"/>
          <p:cNvSpPr>
            <a:spLocks noChangeShapeType="1"/>
          </p:cNvSpPr>
          <p:nvPr/>
        </p:nvSpPr>
        <p:spPr bwMode="auto">
          <a:xfrm flipH="1">
            <a:off x="4986338" y="1965325"/>
            <a:ext cx="766762" cy="1889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9" name="Rectangle 828"/>
          <p:cNvSpPr>
            <a:spLocks noChangeArrowheads="1"/>
          </p:cNvSpPr>
          <p:nvPr/>
        </p:nvSpPr>
        <p:spPr bwMode="auto">
          <a:xfrm>
            <a:off x="5765800" y="1933575"/>
            <a:ext cx="460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B46</a:t>
            </a:r>
          </a:p>
        </p:txBody>
      </p:sp>
      <p:sp>
        <p:nvSpPr>
          <p:cNvPr id="33590" name="Line 829"/>
          <p:cNvSpPr>
            <a:spLocks noChangeShapeType="1"/>
          </p:cNvSpPr>
          <p:nvPr/>
        </p:nvSpPr>
        <p:spPr bwMode="auto">
          <a:xfrm flipH="1">
            <a:off x="4986338" y="1941513"/>
            <a:ext cx="1093787" cy="2127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" name="Rectangle 830"/>
          <p:cNvSpPr>
            <a:spLocks noChangeArrowheads="1"/>
          </p:cNvSpPr>
          <p:nvPr/>
        </p:nvSpPr>
        <p:spPr bwMode="auto">
          <a:xfrm>
            <a:off x="6099175" y="190976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</a:t>
            </a:r>
          </a:p>
        </p:txBody>
      </p:sp>
      <p:sp>
        <p:nvSpPr>
          <p:cNvPr id="33592" name="Line 831"/>
          <p:cNvSpPr>
            <a:spLocks noChangeShapeType="1"/>
          </p:cNvSpPr>
          <p:nvPr/>
        </p:nvSpPr>
        <p:spPr bwMode="auto">
          <a:xfrm flipH="1">
            <a:off x="4275138" y="2154238"/>
            <a:ext cx="711200" cy="169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" name="Line 832"/>
          <p:cNvSpPr>
            <a:spLocks noChangeShapeType="1"/>
          </p:cNvSpPr>
          <p:nvPr/>
        </p:nvSpPr>
        <p:spPr bwMode="auto">
          <a:xfrm flipH="1">
            <a:off x="4216400" y="2324100"/>
            <a:ext cx="58738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" name="Line 833"/>
          <p:cNvSpPr>
            <a:spLocks noChangeShapeType="1"/>
          </p:cNvSpPr>
          <p:nvPr/>
        </p:nvSpPr>
        <p:spPr bwMode="auto">
          <a:xfrm flipH="1">
            <a:off x="4178300" y="2370138"/>
            <a:ext cx="38100" cy="428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5" name="Line 834"/>
          <p:cNvSpPr>
            <a:spLocks noChangeShapeType="1"/>
          </p:cNvSpPr>
          <p:nvPr/>
        </p:nvSpPr>
        <p:spPr bwMode="auto">
          <a:xfrm flipH="1">
            <a:off x="4156075" y="2413000"/>
            <a:ext cx="22225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6" name="Line 835"/>
          <p:cNvSpPr>
            <a:spLocks noChangeShapeType="1"/>
          </p:cNvSpPr>
          <p:nvPr/>
        </p:nvSpPr>
        <p:spPr bwMode="auto">
          <a:xfrm flipH="1">
            <a:off x="4151313" y="2451100"/>
            <a:ext cx="47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7" name="Line 836"/>
          <p:cNvSpPr>
            <a:spLocks noChangeShapeType="1"/>
          </p:cNvSpPr>
          <p:nvPr/>
        </p:nvSpPr>
        <p:spPr bwMode="auto">
          <a:xfrm flipH="1">
            <a:off x="4130675" y="2457450"/>
            <a:ext cx="20638" cy="492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8" name="Line 837"/>
          <p:cNvSpPr>
            <a:spLocks noChangeShapeType="1"/>
          </p:cNvSpPr>
          <p:nvPr/>
        </p:nvSpPr>
        <p:spPr bwMode="auto">
          <a:xfrm flipH="1">
            <a:off x="4122738" y="2506663"/>
            <a:ext cx="7937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9" name="Line 838"/>
          <p:cNvSpPr>
            <a:spLocks noChangeShapeType="1"/>
          </p:cNvSpPr>
          <p:nvPr/>
        </p:nvSpPr>
        <p:spPr bwMode="auto">
          <a:xfrm flipH="1">
            <a:off x="4110038" y="2525713"/>
            <a:ext cx="12700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0" name="Line 839"/>
          <p:cNvSpPr>
            <a:spLocks noChangeShapeType="1"/>
          </p:cNvSpPr>
          <p:nvPr/>
        </p:nvSpPr>
        <p:spPr bwMode="auto">
          <a:xfrm flipH="1">
            <a:off x="4102100" y="2563813"/>
            <a:ext cx="7938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1" name="Line 840"/>
          <p:cNvSpPr>
            <a:spLocks noChangeShapeType="1"/>
          </p:cNvSpPr>
          <p:nvPr/>
        </p:nvSpPr>
        <p:spPr bwMode="auto">
          <a:xfrm flipH="1">
            <a:off x="4097338" y="2587625"/>
            <a:ext cx="4762" cy="95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2" name="Line 841"/>
          <p:cNvSpPr>
            <a:spLocks noChangeShapeType="1"/>
          </p:cNvSpPr>
          <p:nvPr/>
        </p:nvSpPr>
        <p:spPr bwMode="auto">
          <a:xfrm flipH="1">
            <a:off x="4092575" y="2597150"/>
            <a:ext cx="4763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3" name="Line 842"/>
          <p:cNvSpPr>
            <a:spLocks noChangeShapeType="1"/>
          </p:cNvSpPr>
          <p:nvPr/>
        </p:nvSpPr>
        <p:spPr bwMode="auto">
          <a:xfrm flipH="1">
            <a:off x="4090988" y="2625725"/>
            <a:ext cx="1587" cy="238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4" name="Line 843"/>
          <p:cNvSpPr>
            <a:spLocks noChangeShapeType="1"/>
          </p:cNvSpPr>
          <p:nvPr/>
        </p:nvSpPr>
        <p:spPr bwMode="auto">
          <a:xfrm flipH="1">
            <a:off x="4295775" y="2020888"/>
            <a:ext cx="1701800" cy="561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5" name="Rectangle 844"/>
          <p:cNvSpPr>
            <a:spLocks noChangeArrowheads="1"/>
          </p:cNvSpPr>
          <p:nvPr/>
        </p:nvSpPr>
        <p:spPr bwMode="auto">
          <a:xfrm>
            <a:off x="6018213" y="199231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A239</a:t>
            </a:r>
          </a:p>
        </p:txBody>
      </p:sp>
      <p:sp>
        <p:nvSpPr>
          <p:cNvPr id="33606" name="Line 845"/>
          <p:cNvSpPr>
            <a:spLocks noChangeShapeType="1"/>
          </p:cNvSpPr>
          <p:nvPr/>
        </p:nvSpPr>
        <p:spPr bwMode="auto">
          <a:xfrm flipH="1">
            <a:off x="5640388" y="2119313"/>
            <a:ext cx="146050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7" name="Rectangle 846"/>
          <p:cNvSpPr>
            <a:spLocks noChangeArrowheads="1"/>
          </p:cNvSpPr>
          <p:nvPr/>
        </p:nvSpPr>
        <p:spPr bwMode="auto">
          <a:xfrm>
            <a:off x="5784850" y="207803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C49A</a:t>
            </a:r>
          </a:p>
        </p:txBody>
      </p:sp>
      <p:sp>
        <p:nvSpPr>
          <p:cNvPr id="33608" name="Line 847"/>
          <p:cNvSpPr>
            <a:spLocks noChangeShapeType="1"/>
          </p:cNvSpPr>
          <p:nvPr/>
        </p:nvSpPr>
        <p:spPr bwMode="auto">
          <a:xfrm flipH="1">
            <a:off x="5640388" y="2125663"/>
            <a:ext cx="220662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9" name="Rectangle 848"/>
          <p:cNvSpPr>
            <a:spLocks noChangeArrowheads="1"/>
          </p:cNvSpPr>
          <p:nvPr/>
        </p:nvSpPr>
        <p:spPr bwMode="auto">
          <a:xfrm>
            <a:off x="5870575" y="2100263"/>
            <a:ext cx="476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</a:t>
            </a:r>
          </a:p>
        </p:txBody>
      </p:sp>
      <p:sp>
        <p:nvSpPr>
          <p:cNvPr id="33610" name="Line 849"/>
          <p:cNvSpPr>
            <a:spLocks noChangeShapeType="1"/>
          </p:cNvSpPr>
          <p:nvPr/>
        </p:nvSpPr>
        <p:spPr bwMode="auto">
          <a:xfrm flipH="1">
            <a:off x="4295775" y="2185988"/>
            <a:ext cx="1344613" cy="396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1" name="Line 850"/>
          <p:cNvSpPr>
            <a:spLocks noChangeShapeType="1"/>
          </p:cNvSpPr>
          <p:nvPr/>
        </p:nvSpPr>
        <p:spPr bwMode="auto">
          <a:xfrm flipH="1">
            <a:off x="4090988" y="2582863"/>
            <a:ext cx="204787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2" name="Line 851"/>
          <p:cNvSpPr>
            <a:spLocks noChangeShapeType="1"/>
          </p:cNvSpPr>
          <p:nvPr/>
        </p:nvSpPr>
        <p:spPr bwMode="auto">
          <a:xfrm flipH="1">
            <a:off x="4078288" y="2649538"/>
            <a:ext cx="1270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3" name="Line 852"/>
          <p:cNvSpPr>
            <a:spLocks noChangeShapeType="1"/>
          </p:cNvSpPr>
          <p:nvPr/>
        </p:nvSpPr>
        <p:spPr bwMode="auto">
          <a:xfrm flipH="1">
            <a:off x="4071938" y="2665413"/>
            <a:ext cx="635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4" name="Line 853"/>
          <p:cNvSpPr>
            <a:spLocks noChangeShapeType="1"/>
          </p:cNvSpPr>
          <p:nvPr/>
        </p:nvSpPr>
        <p:spPr bwMode="auto">
          <a:xfrm flipH="1">
            <a:off x="4205288" y="2068513"/>
            <a:ext cx="1998662" cy="5826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5" name="Rectangle 854"/>
          <p:cNvSpPr>
            <a:spLocks noChangeArrowheads="1"/>
          </p:cNvSpPr>
          <p:nvPr/>
        </p:nvSpPr>
        <p:spPr bwMode="auto">
          <a:xfrm>
            <a:off x="6224588" y="203517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A188</a:t>
            </a:r>
          </a:p>
        </p:txBody>
      </p:sp>
      <p:sp>
        <p:nvSpPr>
          <p:cNvPr id="33616" name="Line 855"/>
          <p:cNvSpPr>
            <a:spLocks noChangeShapeType="1"/>
          </p:cNvSpPr>
          <p:nvPr/>
        </p:nvSpPr>
        <p:spPr bwMode="auto">
          <a:xfrm flipH="1">
            <a:off x="4284663" y="2184400"/>
            <a:ext cx="1679575" cy="447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7" name="Rectangle 856"/>
          <p:cNvSpPr>
            <a:spLocks noChangeArrowheads="1"/>
          </p:cNvSpPr>
          <p:nvPr/>
        </p:nvSpPr>
        <p:spPr bwMode="auto">
          <a:xfrm>
            <a:off x="5994400" y="2160588"/>
            <a:ext cx="857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W153R</a:t>
            </a:r>
          </a:p>
        </p:txBody>
      </p:sp>
      <p:sp>
        <p:nvSpPr>
          <p:cNvPr id="33618" name="Line 857"/>
          <p:cNvSpPr>
            <a:spLocks noChangeShapeType="1"/>
          </p:cNvSpPr>
          <p:nvPr/>
        </p:nvSpPr>
        <p:spPr bwMode="auto">
          <a:xfrm flipH="1">
            <a:off x="4411663" y="2220913"/>
            <a:ext cx="1579562" cy="384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9" name="Rectangle 858"/>
          <p:cNvSpPr>
            <a:spLocks noChangeArrowheads="1"/>
          </p:cNvSpPr>
          <p:nvPr/>
        </p:nvSpPr>
        <p:spPr bwMode="auto">
          <a:xfrm>
            <a:off x="6018213" y="2201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A659</a:t>
            </a:r>
          </a:p>
        </p:txBody>
      </p:sp>
      <p:sp>
        <p:nvSpPr>
          <p:cNvPr id="33620" name="Line 859"/>
          <p:cNvSpPr>
            <a:spLocks noChangeShapeType="1"/>
          </p:cNvSpPr>
          <p:nvPr/>
        </p:nvSpPr>
        <p:spPr bwMode="auto">
          <a:xfrm flipH="1">
            <a:off x="4521200" y="2278063"/>
            <a:ext cx="1425575" cy="306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1" name="Rectangle 860"/>
          <p:cNvSpPr>
            <a:spLocks noChangeArrowheads="1"/>
          </p:cNvSpPr>
          <p:nvPr/>
        </p:nvSpPr>
        <p:spPr bwMode="auto">
          <a:xfrm>
            <a:off x="5973763" y="22653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R177</a:t>
            </a:r>
          </a:p>
        </p:txBody>
      </p:sp>
      <p:sp>
        <p:nvSpPr>
          <p:cNvPr id="33622" name="Line 861"/>
          <p:cNvSpPr>
            <a:spLocks noChangeShapeType="1"/>
          </p:cNvSpPr>
          <p:nvPr/>
        </p:nvSpPr>
        <p:spPr bwMode="auto">
          <a:xfrm flipH="1">
            <a:off x="4900613" y="2341563"/>
            <a:ext cx="923925" cy="179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3" name="Rectangle 862"/>
          <p:cNvSpPr>
            <a:spLocks noChangeArrowheads="1"/>
          </p:cNvSpPr>
          <p:nvPr/>
        </p:nvSpPr>
        <p:spPr bwMode="auto">
          <a:xfrm>
            <a:off x="5827713" y="2327275"/>
            <a:ext cx="523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W22</a:t>
            </a:r>
          </a:p>
        </p:txBody>
      </p:sp>
      <p:sp>
        <p:nvSpPr>
          <p:cNvPr id="33624" name="Line 863"/>
          <p:cNvSpPr>
            <a:spLocks noChangeShapeType="1"/>
          </p:cNvSpPr>
          <p:nvPr/>
        </p:nvSpPr>
        <p:spPr bwMode="auto">
          <a:xfrm flipH="1">
            <a:off x="4900613" y="2390775"/>
            <a:ext cx="831850" cy="130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5" name="Rectangle 864"/>
          <p:cNvSpPr>
            <a:spLocks noChangeArrowheads="1"/>
          </p:cNvSpPr>
          <p:nvPr/>
        </p:nvSpPr>
        <p:spPr bwMode="auto">
          <a:xfrm>
            <a:off x="5741988" y="2370138"/>
            <a:ext cx="841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W182B</a:t>
            </a:r>
          </a:p>
        </p:txBody>
      </p:sp>
      <p:sp>
        <p:nvSpPr>
          <p:cNvPr id="33626" name="Line 865"/>
          <p:cNvSpPr>
            <a:spLocks noChangeShapeType="1"/>
          </p:cNvSpPr>
          <p:nvPr/>
        </p:nvSpPr>
        <p:spPr bwMode="auto">
          <a:xfrm flipH="1">
            <a:off x="4521200" y="2520950"/>
            <a:ext cx="37941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7" name="Line 866"/>
          <p:cNvSpPr>
            <a:spLocks noChangeShapeType="1"/>
          </p:cNvSpPr>
          <p:nvPr/>
        </p:nvSpPr>
        <p:spPr bwMode="auto">
          <a:xfrm flipH="1">
            <a:off x="4411663" y="2584450"/>
            <a:ext cx="109537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8" name="Line 867"/>
          <p:cNvSpPr>
            <a:spLocks noChangeShapeType="1"/>
          </p:cNvSpPr>
          <p:nvPr/>
        </p:nvSpPr>
        <p:spPr bwMode="auto">
          <a:xfrm flipH="1">
            <a:off x="4284663" y="2605088"/>
            <a:ext cx="127000" cy="269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9" name="Line 868"/>
          <p:cNvSpPr>
            <a:spLocks noChangeShapeType="1"/>
          </p:cNvSpPr>
          <p:nvPr/>
        </p:nvSpPr>
        <p:spPr bwMode="auto">
          <a:xfrm flipH="1">
            <a:off x="4205288" y="2632075"/>
            <a:ext cx="79375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0" name="Line 869"/>
          <p:cNvSpPr>
            <a:spLocks noChangeShapeType="1"/>
          </p:cNvSpPr>
          <p:nvPr/>
        </p:nvSpPr>
        <p:spPr bwMode="auto">
          <a:xfrm flipH="1">
            <a:off x="4071938" y="2651125"/>
            <a:ext cx="13335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1" name="Line 870"/>
          <p:cNvSpPr>
            <a:spLocks noChangeShapeType="1"/>
          </p:cNvSpPr>
          <p:nvPr/>
        </p:nvSpPr>
        <p:spPr bwMode="auto">
          <a:xfrm flipH="1">
            <a:off x="4062413" y="2678113"/>
            <a:ext cx="9525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2" name="Line 871"/>
          <p:cNvSpPr>
            <a:spLocks noChangeShapeType="1"/>
          </p:cNvSpPr>
          <p:nvPr/>
        </p:nvSpPr>
        <p:spPr bwMode="auto">
          <a:xfrm flipH="1">
            <a:off x="4044950" y="2689225"/>
            <a:ext cx="17463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3" name="Line 872"/>
          <p:cNvSpPr>
            <a:spLocks noChangeShapeType="1"/>
          </p:cNvSpPr>
          <p:nvPr/>
        </p:nvSpPr>
        <p:spPr bwMode="auto">
          <a:xfrm flipH="1">
            <a:off x="4043363" y="2724150"/>
            <a:ext cx="1587" cy="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4" name="Line 873"/>
          <p:cNvSpPr>
            <a:spLocks noChangeShapeType="1"/>
          </p:cNvSpPr>
          <p:nvPr/>
        </p:nvSpPr>
        <p:spPr bwMode="auto">
          <a:xfrm flipH="1">
            <a:off x="5386388" y="2225675"/>
            <a:ext cx="1111250" cy="5064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5" name="Rectangle 874"/>
          <p:cNvSpPr>
            <a:spLocks noChangeArrowheads="1"/>
          </p:cNvSpPr>
          <p:nvPr/>
        </p:nvSpPr>
        <p:spPr bwMode="auto">
          <a:xfrm>
            <a:off x="6516688" y="22018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CI-7</a:t>
            </a:r>
          </a:p>
        </p:txBody>
      </p:sp>
      <p:sp>
        <p:nvSpPr>
          <p:cNvPr id="33636" name="Line 875"/>
          <p:cNvSpPr>
            <a:spLocks noChangeShapeType="1"/>
          </p:cNvSpPr>
          <p:nvPr/>
        </p:nvSpPr>
        <p:spPr bwMode="auto">
          <a:xfrm flipH="1">
            <a:off x="5386388" y="2630488"/>
            <a:ext cx="579437" cy="101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7" name="Rectangle 876"/>
          <p:cNvSpPr>
            <a:spLocks noChangeArrowheads="1"/>
          </p:cNvSpPr>
          <p:nvPr/>
        </p:nvSpPr>
        <p:spPr bwMode="auto">
          <a:xfrm>
            <a:off x="5994400" y="2598738"/>
            <a:ext cx="650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33-16</a:t>
            </a:r>
          </a:p>
        </p:txBody>
      </p:sp>
      <p:sp>
        <p:nvSpPr>
          <p:cNvPr id="33638" name="Line 877"/>
          <p:cNvSpPr>
            <a:spLocks noChangeShapeType="1"/>
          </p:cNvSpPr>
          <p:nvPr/>
        </p:nvSpPr>
        <p:spPr bwMode="auto">
          <a:xfrm flipH="1">
            <a:off x="4232275" y="2732088"/>
            <a:ext cx="115411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9" name="Line 878"/>
          <p:cNvSpPr>
            <a:spLocks noChangeShapeType="1"/>
          </p:cNvSpPr>
          <p:nvPr/>
        </p:nvSpPr>
        <p:spPr bwMode="auto">
          <a:xfrm flipH="1" flipV="1">
            <a:off x="4232275" y="2744788"/>
            <a:ext cx="1960563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0" name="Rectangle 879"/>
          <p:cNvSpPr>
            <a:spLocks noChangeArrowheads="1"/>
          </p:cNvSpPr>
          <p:nvPr/>
        </p:nvSpPr>
        <p:spPr bwMode="auto">
          <a:xfrm>
            <a:off x="6138863" y="2846388"/>
            <a:ext cx="555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4226</a:t>
            </a:r>
          </a:p>
        </p:txBody>
      </p:sp>
      <p:sp>
        <p:nvSpPr>
          <p:cNvPr id="33641" name="Line 880"/>
          <p:cNvSpPr>
            <a:spLocks noChangeShapeType="1"/>
          </p:cNvSpPr>
          <p:nvPr/>
        </p:nvSpPr>
        <p:spPr bwMode="auto">
          <a:xfrm flipH="1" flipV="1">
            <a:off x="4043363" y="2733675"/>
            <a:ext cx="188912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2" name="Line 881"/>
          <p:cNvSpPr>
            <a:spLocks noChangeShapeType="1"/>
          </p:cNvSpPr>
          <p:nvPr/>
        </p:nvSpPr>
        <p:spPr bwMode="auto">
          <a:xfrm flipH="1">
            <a:off x="4030663" y="2733675"/>
            <a:ext cx="12700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3" name="Line 882"/>
          <p:cNvSpPr>
            <a:spLocks noChangeShapeType="1"/>
          </p:cNvSpPr>
          <p:nvPr/>
        </p:nvSpPr>
        <p:spPr bwMode="auto">
          <a:xfrm>
            <a:off x="4030663" y="2744788"/>
            <a:ext cx="1587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4" name="Line 883"/>
          <p:cNvSpPr>
            <a:spLocks noChangeShapeType="1"/>
          </p:cNvSpPr>
          <p:nvPr/>
        </p:nvSpPr>
        <p:spPr bwMode="auto">
          <a:xfrm flipH="1">
            <a:off x="4024313" y="2746375"/>
            <a:ext cx="6350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5" name="Line 884"/>
          <p:cNvSpPr>
            <a:spLocks noChangeShapeType="1"/>
          </p:cNvSpPr>
          <p:nvPr/>
        </p:nvSpPr>
        <p:spPr bwMode="auto">
          <a:xfrm>
            <a:off x="4024313" y="2800350"/>
            <a:ext cx="4762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6" name="Line 885"/>
          <p:cNvSpPr>
            <a:spLocks noChangeShapeType="1"/>
          </p:cNvSpPr>
          <p:nvPr/>
        </p:nvSpPr>
        <p:spPr bwMode="auto">
          <a:xfrm>
            <a:off x="4029075" y="2822575"/>
            <a:ext cx="3175" cy="7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7" name="Line 886"/>
          <p:cNvSpPr>
            <a:spLocks noChangeShapeType="1"/>
          </p:cNvSpPr>
          <p:nvPr/>
        </p:nvSpPr>
        <p:spPr bwMode="auto">
          <a:xfrm>
            <a:off x="4032250" y="2830513"/>
            <a:ext cx="12700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8" name="Line 887"/>
          <p:cNvSpPr>
            <a:spLocks noChangeShapeType="1"/>
          </p:cNvSpPr>
          <p:nvPr/>
        </p:nvSpPr>
        <p:spPr bwMode="auto">
          <a:xfrm>
            <a:off x="4044950" y="2851150"/>
            <a:ext cx="47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9" name="Line 888"/>
          <p:cNvSpPr>
            <a:spLocks noChangeShapeType="1"/>
          </p:cNvSpPr>
          <p:nvPr/>
        </p:nvSpPr>
        <p:spPr bwMode="auto">
          <a:xfrm flipV="1">
            <a:off x="1550988" y="6102350"/>
            <a:ext cx="271462" cy="3127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0" name="Line 889"/>
          <p:cNvSpPr>
            <a:spLocks noChangeShapeType="1"/>
          </p:cNvSpPr>
          <p:nvPr/>
        </p:nvSpPr>
        <p:spPr bwMode="auto">
          <a:xfrm flipV="1">
            <a:off x="1446213" y="6102350"/>
            <a:ext cx="376237" cy="376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1" name="Line 890"/>
          <p:cNvSpPr>
            <a:spLocks noChangeShapeType="1"/>
          </p:cNvSpPr>
          <p:nvPr/>
        </p:nvSpPr>
        <p:spPr bwMode="auto">
          <a:xfrm flipV="1">
            <a:off x="1822450" y="5851525"/>
            <a:ext cx="187325" cy="250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2" name="Line 891"/>
          <p:cNvSpPr>
            <a:spLocks noChangeShapeType="1"/>
          </p:cNvSpPr>
          <p:nvPr/>
        </p:nvSpPr>
        <p:spPr bwMode="auto">
          <a:xfrm flipV="1">
            <a:off x="1492250" y="6219825"/>
            <a:ext cx="101600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3" name="Line 892"/>
          <p:cNvSpPr>
            <a:spLocks noChangeShapeType="1"/>
          </p:cNvSpPr>
          <p:nvPr/>
        </p:nvSpPr>
        <p:spPr bwMode="auto">
          <a:xfrm flipV="1">
            <a:off x="1466850" y="6219825"/>
            <a:ext cx="127000" cy="82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4" name="Line 893"/>
          <p:cNvSpPr>
            <a:spLocks noChangeShapeType="1"/>
          </p:cNvSpPr>
          <p:nvPr/>
        </p:nvSpPr>
        <p:spPr bwMode="auto">
          <a:xfrm flipV="1">
            <a:off x="1593850" y="5789613"/>
            <a:ext cx="328613" cy="430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5" name="Line 894"/>
          <p:cNvSpPr>
            <a:spLocks noChangeShapeType="1"/>
          </p:cNvSpPr>
          <p:nvPr/>
        </p:nvSpPr>
        <p:spPr bwMode="auto">
          <a:xfrm flipV="1">
            <a:off x="1363663" y="6030913"/>
            <a:ext cx="212725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6" name="Line 895"/>
          <p:cNvSpPr>
            <a:spLocks noChangeShapeType="1"/>
          </p:cNvSpPr>
          <p:nvPr/>
        </p:nvSpPr>
        <p:spPr bwMode="auto">
          <a:xfrm flipV="1">
            <a:off x="1446213" y="6054725"/>
            <a:ext cx="93662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7" name="Line 896"/>
          <p:cNvSpPr>
            <a:spLocks noChangeShapeType="1"/>
          </p:cNvSpPr>
          <p:nvPr/>
        </p:nvSpPr>
        <p:spPr bwMode="auto">
          <a:xfrm flipV="1">
            <a:off x="1384300" y="6030913"/>
            <a:ext cx="187325" cy="155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8" name="Line 897"/>
          <p:cNvSpPr>
            <a:spLocks noChangeShapeType="1"/>
          </p:cNvSpPr>
          <p:nvPr/>
        </p:nvSpPr>
        <p:spPr bwMode="auto">
          <a:xfrm flipV="1">
            <a:off x="1571625" y="5789613"/>
            <a:ext cx="350838" cy="241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9" name="Rectangle 898"/>
          <p:cNvSpPr>
            <a:spLocks noChangeArrowheads="1"/>
          </p:cNvSpPr>
          <p:nvPr/>
        </p:nvSpPr>
        <p:spPr bwMode="auto">
          <a:xfrm>
            <a:off x="1133475" y="5707063"/>
            <a:ext cx="917575" cy="938212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0" name="Rectangle 899"/>
          <p:cNvSpPr>
            <a:spLocks noChangeArrowheads="1"/>
          </p:cNvSpPr>
          <p:nvPr/>
        </p:nvSpPr>
        <p:spPr bwMode="auto">
          <a:xfrm>
            <a:off x="1506538" y="64230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NC348</a:t>
            </a:r>
          </a:p>
        </p:txBody>
      </p:sp>
      <p:sp>
        <p:nvSpPr>
          <p:cNvPr id="33661" name="Rectangle 900"/>
          <p:cNvSpPr>
            <a:spLocks noChangeArrowheads="1"/>
          </p:cNvSpPr>
          <p:nvPr/>
        </p:nvSpPr>
        <p:spPr bwMode="auto">
          <a:xfrm>
            <a:off x="1403350" y="6480175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NC298</a:t>
            </a:r>
          </a:p>
        </p:txBody>
      </p:sp>
      <p:sp>
        <p:nvSpPr>
          <p:cNvPr id="33662" name="Rectangle 901"/>
          <p:cNvSpPr>
            <a:spLocks noChangeArrowheads="1"/>
          </p:cNvSpPr>
          <p:nvPr/>
        </p:nvSpPr>
        <p:spPr bwMode="auto">
          <a:xfrm>
            <a:off x="1446213" y="6373813"/>
            <a:ext cx="8096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NC352</a:t>
            </a:r>
          </a:p>
        </p:txBody>
      </p:sp>
      <p:sp>
        <p:nvSpPr>
          <p:cNvPr id="33663" name="Rectangle 902"/>
          <p:cNvSpPr>
            <a:spLocks noChangeArrowheads="1"/>
          </p:cNvSpPr>
          <p:nvPr/>
        </p:nvSpPr>
        <p:spPr bwMode="auto">
          <a:xfrm>
            <a:off x="1425575" y="631190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NC336</a:t>
            </a:r>
          </a:p>
        </p:txBody>
      </p:sp>
      <p:sp>
        <p:nvSpPr>
          <p:cNvPr id="33664" name="Rectangle 903"/>
          <p:cNvSpPr>
            <a:spLocks noChangeArrowheads="1"/>
          </p:cNvSpPr>
          <p:nvPr/>
        </p:nvSpPr>
        <p:spPr bwMode="auto">
          <a:xfrm>
            <a:off x="1323975" y="6394450"/>
            <a:ext cx="809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</a:t>
            </a:r>
          </a:p>
        </p:txBody>
      </p:sp>
      <p:sp>
        <p:nvSpPr>
          <p:cNvPr id="33665" name="Rectangle 904"/>
          <p:cNvSpPr>
            <a:spLocks noChangeArrowheads="1"/>
          </p:cNvSpPr>
          <p:nvPr/>
        </p:nvSpPr>
        <p:spPr bwMode="auto">
          <a:xfrm>
            <a:off x="1404938" y="6173788"/>
            <a:ext cx="8096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NC346</a:t>
            </a:r>
          </a:p>
        </p:txBody>
      </p:sp>
      <p:sp>
        <p:nvSpPr>
          <p:cNvPr id="33666" name="Rectangle 905"/>
          <p:cNvSpPr>
            <a:spLocks noChangeArrowheads="1"/>
          </p:cNvSpPr>
          <p:nvPr/>
        </p:nvSpPr>
        <p:spPr bwMode="auto">
          <a:xfrm>
            <a:off x="1303338" y="6186488"/>
            <a:ext cx="1000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NC296A</a:t>
            </a:r>
          </a:p>
        </p:txBody>
      </p:sp>
      <p:sp>
        <p:nvSpPr>
          <p:cNvPr id="33667" name="Rectangle 906"/>
          <p:cNvSpPr>
            <a:spLocks noChangeArrowheads="1"/>
          </p:cNvSpPr>
          <p:nvPr/>
        </p:nvSpPr>
        <p:spPr bwMode="auto">
          <a:xfrm>
            <a:off x="2781300" y="4997450"/>
            <a:ext cx="187325" cy="249238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8" name="Line 907"/>
          <p:cNvSpPr>
            <a:spLocks noChangeShapeType="1"/>
          </p:cNvSpPr>
          <p:nvPr/>
        </p:nvSpPr>
        <p:spPr bwMode="auto">
          <a:xfrm flipH="1">
            <a:off x="1133475" y="4997450"/>
            <a:ext cx="1647825" cy="709613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69" name="Line 908"/>
          <p:cNvSpPr>
            <a:spLocks noChangeShapeType="1"/>
          </p:cNvSpPr>
          <p:nvPr/>
        </p:nvSpPr>
        <p:spPr bwMode="auto">
          <a:xfrm flipH="1">
            <a:off x="2051050" y="5246688"/>
            <a:ext cx="917575" cy="1398587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0" name="Line 909"/>
          <p:cNvSpPr>
            <a:spLocks noChangeShapeType="1"/>
          </p:cNvSpPr>
          <p:nvPr/>
        </p:nvSpPr>
        <p:spPr bwMode="auto">
          <a:xfrm flipH="1">
            <a:off x="6516688" y="1555750"/>
            <a:ext cx="39528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1" name="Line 910"/>
          <p:cNvSpPr>
            <a:spLocks noChangeShapeType="1"/>
          </p:cNvSpPr>
          <p:nvPr/>
        </p:nvSpPr>
        <p:spPr bwMode="auto">
          <a:xfrm flipH="1">
            <a:off x="6516688" y="1555750"/>
            <a:ext cx="54133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2" name="Line 911"/>
          <p:cNvSpPr>
            <a:spLocks noChangeShapeType="1"/>
          </p:cNvSpPr>
          <p:nvPr/>
        </p:nvSpPr>
        <p:spPr bwMode="auto">
          <a:xfrm flipH="1" flipV="1">
            <a:off x="6599238" y="1725613"/>
            <a:ext cx="209550" cy="142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3" name="Line 912"/>
          <p:cNvSpPr>
            <a:spLocks noChangeShapeType="1"/>
          </p:cNvSpPr>
          <p:nvPr/>
        </p:nvSpPr>
        <p:spPr bwMode="auto">
          <a:xfrm flipH="1">
            <a:off x="6637338" y="1643063"/>
            <a:ext cx="273050" cy="635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4" name="Line 913"/>
          <p:cNvSpPr>
            <a:spLocks noChangeShapeType="1"/>
          </p:cNvSpPr>
          <p:nvPr/>
        </p:nvSpPr>
        <p:spPr bwMode="auto">
          <a:xfrm flipH="1">
            <a:off x="6875463" y="1679575"/>
            <a:ext cx="1587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5" name="Line 914"/>
          <p:cNvSpPr>
            <a:spLocks noChangeShapeType="1"/>
          </p:cNvSpPr>
          <p:nvPr/>
        </p:nvSpPr>
        <p:spPr bwMode="auto">
          <a:xfrm flipH="1" flipV="1">
            <a:off x="6875463" y="1682750"/>
            <a:ext cx="36512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6" name="Line 915"/>
          <p:cNvSpPr>
            <a:spLocks noChangeShapeType="1"/>
          </p:cNvSpPr>
          <p:nvPr/>
        </p:nvSpPr>
        <p:spPr bwMode="auto">
          <a:xfrm flipH="1">
            <a:off x="6681788" y="1681163"/>
            <a:ext cx="190500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7" name="Line 916"/>
          <p:cNvSpPr>
            <a:spLocks noChangeShapeType="1"/>
          </p:cNvSpPr>
          <p:nvPr/>
        </p:nvSpPr>
        <p:spPr bwMode="auto">
          <a:xfrm flipH="1">
            <a:off x="6772275" y="1725613"/>
            <a:ext cx="77788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8" name="Line 917"/>
          <p:cNvSpPr>
            <a:spLocks noChangeShapeType="1"/>
          </p:cNvSpPr>
          <p:nvPr/>
        </p:nvSpPr>
        <p:spPr bwMode="auto">
          <a:xfrm flipH="1" flipV="1">
            <a:off x="6772275" y="1725613"/>
            <a:ext cx="77788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9" name="Line 918"/>
          <p:cNvSpPr>
            <a:spLocks noChangeShapeType="1"/>
          </p:cNvSpPr>
          <p:nvPr/>
        </p:nvSpPr>
        <p:spPr bwMode="auto">
          <a:xfrm flipH="1" flipV="1">
            <a:off x="6678613" y="1709738"/>
            <a:ext cx="9366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0" name="Line 919"/>
          <p:cNvSpPr>
            <a:spLocks noChangeShapeType="1"/>
          </p:cNvSpPr>
          <p:nvPr/>
        </p:nvSpPr>
        <p:spPr bwMode="auto">
          <a:xfrm flipH="1">
            <a:off x="6648450" y="1709738"/>
            <a:ext cx="30163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1" name="Line 920"/>
          <p:cNvSpPr>
            <a:spLocks noChangeShapeType="1"/>
          </p:cNvSpPr>
          <p:nvPr/>
        </p:nvSpPr>
        <p:spPr bwMode="auto">
          <a:xfrm flipH="1" flipV="1">
            <a:off x="6683375" y="1739900"/>
            <a:ext cx="146050" cy="666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2" name="Line 921"/>
          <p:cNvSpPr>
            <a:spLocks noChangeShapeType="1"/>
          </p:cNvSpPr>
          <p:nvPr/>
        </p:nvSpPr>
        <p:spPr bwMode="auto">
          <a:xfrm flipH="1" flipV="1">
            <a:off x="6716713" y="1720850"/>
            <a:ext cx="9525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3" name="Line 922"/>
          <p:cNvSpPr>
            <a:spLocks noChangeShapeType="1"/>
          </p:cNvSpPr>
          <p:nvPr/>
        </p:nvSpPr>
        <p:spPr bwMode="auto">
          <a:xfrm flipH="1" flipV="1">
            <a:off x="6716713" y="1720850"/>
            <a:ext cx="65087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4" name="Line 923"/>
          <p:cNvSpPr>
            <a:spLocks noChangeShapeType="1"/>
          </p:cNvSpPr>
          <p:nvPr/>
        </p:nvSpPr>
        <p:spPr bwMode="auto">
          <a:xfrm flipH="1" flipV="1">
            <a:off x="6650038" y="1727200"/>
            <a:ext cx="39687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5" name="Line 924"/>
          <p:cNvSpPr>
            <a:spLocks noChangeShapeType="1"/>
          </p:cNvSpPr>
          <p:nvPr/>
        </p:nvSpPr>
        <p:spPr bwMode="auto">
          <a:xfrm flipH="1">
            <a:off x="6624638" y="1725613"/>
            <a:ext cx="23812" cy="174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6" name="Line 925"/>
          <p:cNvSpPr>
            <a:spLocks noChangeShapeType="1"/>
          </p:cNvSpPr>
          <p:nvPr/>
        </p:nvSpPr>
        <p:spPr bwMode="auto">
          <a:xfrm flipH="1">
            <a:off x="6599238" y="1708150"/>
            <a:ext cx="36512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7" name="Line 926"/>
          <p:cNvSpPr>
            <a:spLocks noChangeShapeType="1"/>
          </p:cNvSpPr>
          <p:nvPr/>
        </p:nvSpPr>
        <p:spPr bwMode="auto">
          <a:xfrm flipH="1" flipV="1">
            <a:off x="6516688" y="1722438"/>
            <a:ext cx="8255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8" name="Rectangle 927"/>
          <p:cNvSpPr>
            <a:spLocks noChangeArrowheads="1"/>
          </p:cNvSpPr>
          <p:nvPr/>
        </p:nvSpPr>
        <p:spPr bwMode="auto">
          <a:xfrm>
            <a:off x="6677025" y="1736725"/>
            <a:ext cx="80963" cy="30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NC292</a:t>
            </a:r>
          </a:p>
        </p:txBody>
      </p:sp>
      <p:sp>
        <p:nvSpPr>
          <p:cNvPr id="33689" name="Rectangle 928"/>
          <p:cNvSpPr>
            <a:spLocks noChangeArrowheads="1"/>
          </p:cNvSpPr>
          <p:nvPr/>
        </p:nvSpPr>
        <p:spPr bwMode="auto">
          <a:xfrm>
            <a:off x="6496050" y="1514475"/>
            <a:ext cx="666750" cy="417513"/>
          </a:xfrm>
          <a:prstGeom prst="rect">
            <a:avLst/>
          </a:prstGeom>
          <a:noFill/>
          <a:ln w="9525" cap="rnd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" name="Rectangle 929"/>
          <p:cNvSpPr>
            <a:spLocks noChangeArrowheads="1"/>
          </p:cNvSpPr>
          <p:nvPr/>
        </p:nvSpPr>
        <p:spPr bwMode="auto">
          <a:xfrm>
            <a:off x="5473700" y="1785938"/>
            <a:ext cx="563563" cy="41275"/>
          </a:xfrm>
          <a:prstGeom prst="rect">
            <a:avLst/>
          </a:prstGeom>
          <a:noFill/>
          <a:ln w="9525" cap="rnd">
            <a:solidFill>
              <a:srgbClr val="0033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" name="Line 930"/>
          <p:cNvSpPr>
            <a:spLocks noChangeShapeType="1"/>
          </p:cNvSpPr>
          <p:nvPr/>
        </p:nvSpPr>
        <p:spPr bwMode="auto">
          <a:xfrm flipV="1">
            <a:off x="6037263" y="1514475"/>
            <a:ext cx="458787" cy="271463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2" name="Line 931"/>
          <p:cNvSpPr>
            <a:spLocks noChangeShapeType="1"/>
          </p:cNvSpPr>
          <p:nvPr/>
        </p:nvSpPr>
        <p:spPr bwMode="auto">
          <a:xfrm>
            <a:off x="6037263" y="1827213"/>
            <a:ext cx="458787" cy="104775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" name="Text Box 932"/>
          <p:cNvSpPr txBox="1">
            <a:spLocks noChangeArrowheads="1"/>
          </p:cNvSpPr>
          <p:nvPr/>
        </p:nvSpPr>
        <p:spPr bwMode="auto">
          <a:xfrm>
            <a:off x="7164388" y="3409950"/>
            <a:ext cx="836612" cy="323850"/>
          </a:xfrm>
          <a:prstGeom prst="rect">
            <a:avLst/>
          </a:prstGeom>
          <a:noFill/>
          <a:ln w="190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9966"/>
                </a:solidFill>
                <a:latin typeface="Arial" charset="0"/>
              </a:rPr>
              <a:t>SWEET</a:t>
            </a:r>
          </a:p>
        </p:txBody>
      </p:sp>
      <p:sp>
        <p:nvSpPr>
          <p:cNvPr id="33694" name="Text Box 933"/>
          <p:cNvSpPr txBox="1">
            <a:spLocks noChangeArrowheads="1"/>
          </p:cNvSpPr>
          <p:nvPr/>
        </p:nvSpPr>
        <p:spPr bwMode="auto">
          <a:xfrm>
            <a:off x="5754688" y="4876800"/>
            <a:ext cx="1103312" cy="323850"/>
          </a:xfrm>
          <a:prstGeom prst="rect">
            <a:avLst/>
          </a:prstGeom>
          <a:noFill/>
          <a:ln w="1905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3399"/>
                </a:solidFill>
                <a:latin typeface="Arial" charset="0"/>
              </a:rPr>
              <a:t>POPCORN</a:t>
            </a:r>
          </a:p>
        </p:txBody>
      </p:sp>
      <p:sp>
        <p:nvSpPr>
          <p:cNvPr id="33695" name="Text Box 934"/>
          <p:cNvSpPr txBox="1">
            <a:spLocks noChangeArrowheads="1"/>
          </p:cNvSpPr>
          <p:nvPr/>
        </p:nvSpPr>
        <p:spPr bwMode="auto">
          <a:xfrm>
            <a:off x="304800" y="4876800"/>
            <a:ext cx="1487488" cy="53657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9900"/>
                </a:solidFill>
                <a:latin typeface="Arial" charset="0"/>
              </a:rPr>
              <a:t>TROPICAL-</a:t>
            </a:r>
            <a:br>
              <a:rPr lang="fr-FR" sz="1400" b="1">
                <a:solidFill>
                  <a:srgbClr val="009900"/>
                </a:solidFill>
                <a:latin typeface="Arial" charset="0"/>
              </a:rPr>
            </a:br>
            <a:r>
              <a:rPr lang="fr-FR" sz="1400" b="1">
                <a:solidFill>
                  <a:srgbClr val="009900"/>
                </a:solidFill>
                <a:latin typeface="Arial" charset="0"/>
              </a:rPr>
              <a:t>SUBTROPICAL</a:t>
            </a:r>
          </a:p>
        </p:txBody>
      </p:sp>
      <p:sp>
        <p:nvSpPr>
          <p:cNvPr id="33696" name="Text Box 935"/>
          <p:cNvSpPr txBox="1">
            <a:spLocks noChangeArrowheads="1"/>
          </p:cNvSpPr>
          <p:nvPr/>
        </p:nvSpPr>
        <p:spPr bwMode="auto">
          <a:xfrm>
            <a:off x="6477000" y="838200"/>
            <a:ext cx="1336675" cy="32385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CC00"/>
                </a:solidFill>
                <a:latin typeface="Arial" charset="0"/>
              </a:rPr>
              <a:t>STIFF STALK</a:t>
            </a:r>
          </a:p>
        </p:txBody>
      </p:sp>
      <p:sp>
        <p:nvSpPr>
          <p:cNvPr id="33697" name="Text Box 936"/>
          <p:cNvSpPr txBox="1">
            <a:spLocks noChangeArrowheads="1"/>
          </p:cNvSpPr>
          <p:nvPr/>
        </p:nvSpPr>
        <p:spPr bwMode="auto">
          <a:xfrm>
            <a:off x="381000" y="1066800"/>
            <a:ext cx="1817688" cy="32385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66CC"/>
                </a:solidFill>
                <a:latin typeface="Arial" charset="0"/>
              </a:rPr>
              <a:t>NON STIFF STALK</a:t>
            </a:r>
          </a:p>
        </p:txBody>
      </p:sp>
      <p:sp>
        <p:nvSpPr>
          <p:cNvPr id="33698" name="Text Box 937"/>
          <p:cNvSpPr txBox="1">
            <a:spLocks noChangeArrowheads="1"/>
          </p:cNvSpPr>
          <p:nvPr/>
        </p:nvSpPr>
        <p:spPr bwMode="auto">
          <a:xfrm>
            <a:off x="5329238" y="5695950"/>
            <a:ext cx="766762" cy="323850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808080"/>
                </a:solidFill>
                <a:latin typeface="Arial" charset="0"/>
              </a:rPr>
              <a:t>MIXED</a:t>
            </a:r>
          </a:p>
        </p:txBody>
      </p:sp>
      <p:sp>
        <p:nvSpPr>
          <p:cNvPr id="33699" name="Text Box 938"/>
          <p:cNvSpPr txBox="1">
            <a:spLocks noChangeArrowheads="1"/>
          </p:cNvSpPr>
          <p:nvPr/>
        </p:nvSpPr>
        <p:spPr bwMode="auto">
          <a:xfrm>
            <a:off x="6858000" y="5791200"/>
            <a:ext cx="1411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Based on 89 SSR loci</a:t>
            </a:r>
          </a:p>
        </p:txBody>
      </p:sp>
      <p:sp>
        <p:nvSpPr>
          <p:cNvPr id="33700" name="Text Box 939"/>
          <p:cNvSpPr txBox="1">
            <a:spLocks noChangeArrowheads="1"/>
          </p:cNvSpPr>
          <p:nvPr/>
        </p:nvSpPr>
        <p:spPr bwMode="auto">
          <a:xfrm>
            <a:off x="5562600" y="6400800"/>
            <a:ext cx="347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latin typeface="Arial" charset="0"/>
              </a:rPr>
              <a:t>Flint-Garcia et al. (2005) Plant J. 44: 1054</a:t>
            </a:r>
          </a:p>
        </p:txBody>
      </p:sp>
      <p:sp>
        <p:nvSpPr>
          <p:cNvPr id="33701" name="Rectangle 940"/>
          <p:cNvSpPr>
            <a:spLocks noChangeArrowheads="1"/>
          </p:cNvSpPr>
          <p:nvPr/>
        </p:nvSpPr>
        <p:spPr bwMode="auto">
          <a:xfrm>
            <a:off x="4298950" y="554038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B97</a:t>
            </a:r>
          </a:p>
        </p:txBody>
      </p:sp>
      <p:sp>
        <p:nvSpPr>
          <p:cNvPr id="33702" name="Rectangle 941"/>
          <p:cNvSpPr>
            <a:spLocks noChangeArrowheads="1"/>
          </p:cNvSpPr>
          <p:nvPr/>
        </p:nvSpPr>
        <p:spPr bwMode="auto">
          <a:xfrm>
            <a:off x="1447800" y="38100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CML103</a:t>
            </a:r>
          </a:p>
        </p:txBody>
      </p:sp>
      <p:sp>
        <p:nvSpPr>
          <p:cNvPr id="33703" name="Rectangle 942"/>
          <p:cNvSpPr>
            <a:spLocks noChangeArrowheads="1"/>
          </p:cNvSpPr>
          <p:nvPr/>
        </p:nvSpPr>
        <p:spPr bwMode="auto">
          <a:xfrm>
            <a:off x="1600200" y="36576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CML69</a:t>
            </a:r>
          </a:p>
        </p:txBody>
      </p:sp>
      <p:sp>
        <p:nvSpPr>
          <p:cNvPr id="33704" name="Rectangle 943"/>
          <p:cNvSpPr>
            <a:spLocks noChangeArrowheads="1"/>
          </p:cNvSpPr>
          <p:nvPr/>
        </p:nvSpPr>
        <p:spPr bwMode="auto">
          <a:xfrm>
            <a:off x="1676400" y="35052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CML52</a:t>
            </a:r>
          </a:p>
        </p:txBody>
      </p:sp>
      <p:sp>
        <p:nvSpPr>
          <p:cNvPr id="33705" name="Rectangle 944"/>
          <p:cNvSpPr>
            <a:spLocks noChangeArrowheads="1"/>
          </p:cNvSpPr>
          <p:nvPr/>
        </p:nvSpPr>
        <p:spPr bwMode="auto">
          <a:xfrm>
            <a:off x="2336800" y="51435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CML228</a:t>
            </a:r>
          </a:p>
        </p:txBody>
      </p:sp>
      <p:sp>
        <p:nvSpPr>
          <p:cNvPr id="33706" name="Rectangle 945"/>
          <p:cNvSpPr>
            <a:spLocks noChangeArrowheads="1"/>
          </p:cNvSpPr>
          <p:nvPr/>
        </p:nvSpPr>
        <p:spPr bwMode="auto">
          <a:xfrm>
            <a:off x="1898650" y="480695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CML247</a:t>
            </a:r>
          </a:p>
        </p:txBody>
      </p:sp>
      <p:sp>
        <p:nvSpPr>
          <p:cNvPr id="33707" name="Rectangle 946"/>
          <p:cNvSpPr>
            <a:spLocks noChangeArrowheads="1"/>
          </p:cNvSpPr>
          <p:nvPr/>
        </p:nvSpPr>
        <p:spPr bwMode="auto">
          <a:xfrm>
            <a:off x="2363788" y="4446588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CML332</a:t>
            </a:r>
          </a:p>
        </p:txBody>
      </p:sp>
      <p:sp>
        <p:nvSpPr>
          <p:cNvPr id="33708" name="Rectangle 947"/>
          <p:cNvSpPr>
            <a:spLocks noChangeArrowheads="1"/>
          </p:cNvSpPr>
          <p:nvPr/>
        </p:nvSpPr>
        <p:spPr bwMode="auto">
          <a:xfrm>
            <a:off x="6400800" y="3475038"/>
            <a:ext cx="277813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IL14H</a:t>
            </a:r>
          </a:p>
        </p:txBody>
      </p:sp>
      <p:sp>
        <p:nvSpPr>
          <p:cNvPr id="33709" name="Rectangle 948"/>
          <p:cNvSpPr>
            <a:spLocks noChangeArrowheads="1"/>
          </p:cNvSpPr>
          <p:nvPr/>
        </p:nvSpPr>
        <p:spPr bwMode="auto">
          <a:xfrm>
            <a:off x="2457450" y="1236663"/>
            <a:ext cx="2444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Ky21</a:t>
            </a:r>
          </a:p>
        </p:txBody>
      </p:sp>
      <p:sp>
        <p:nvSpPr>
          <p:cNvPr id="33710" name="Rectangle 949"/>
          <p:cNvSpPr>
            <a:spLocks noChangeArrowheads="1"/>
          </p:cNvSpPr>
          <p:nvPr/>
        </p:nvSpPr>
        <p:spPr bwMode="auto">
          <a:xfrm>
            <a:off x="2593975" y="4806950"/>
            <a:ext cx="2159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Ki11</a:t>
            </a:r>
          </a:p>
        </p:txBody>
      </p:sp>
      <p:sp>
        <p:nvSpPr>
          <p:cNvPr id="33711" name="Rectangle 950"/>
          <p:cNvSpPr>
            <a:spLocks noChangeArrowheads="1"/>
          </p:cNvSpPr>
          <p:nvPr/>
        </p:nvSpPr>
        <p:spPr bwMode="auto">
          <a:xfrm>
            <a:off x="2193925" y="5278438"/>
            <a:ext cx="1587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Ki3</a:t>
            </a:r>
          </a:p>
        </p:txBody>
      </p:sp>
      <p:sp>
        <p:nvSpPr>
          <p:cNvPr id="33712" name="Rectangle 951"/>
          <p:cNvSpPr>
            <a:spLocks noChangeArrowheads="1"/>
          </p:cNvSpPr>
          <p:nvPr/>
        </p:nvSpPr>
        <p:spPr bwMode="auto">
          <a:xfrm>
            <a:off x="2133600" y="1514475"/>
            <a:ext cx="2667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MS71</a:t>
            </a:r>
          </a:p>
        </p:txBody>
      </p:sp>
      <p:sp>
        <p:nvSpPr>
          <p:cNvPr id="33713" name="Rectangle 952"/>
          <p:cNvSpPr>
            <a:spLocks noChangeArrowheads="1"/>
          </p:cNvSpPr>
          <p:nvPr/>
        </p:nvSpPr>
        <p:spPr bwMode="auto">
          <a:xfrm>
            <a:off x="5221288" y="5478463"/>
            <a:ext cx="35560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Mo18W</a:t>
            </a:r>
          </a:p>
        </p:txBody>
      </p:sp>
      <p:sp>
        <p:nvSpPr>
          <p:cNvPr id="33714" name="Rectangle 953"/>
          <p:cNvSpPr>
            <a:spLocks noChangeArrowheads="1"/>
          </p:cNvSpPr>
          <p:nvPr/>
        </p:nvSpPr>
        <p:spPr bwMode="auto">
          <a:xfrm>
            <a:off x="3898900" y="401638"/>
            <a:ext cx="2825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OH7B</a:t>
            </a:r>
          </a:p>
        </p:txBody>
      </p:sp>
      <p:sp>
        <p:nvSpPr>
          <p:cNvPr id="33715" name="Rectangle 954"/>
          <p:cNvSpPr>
            <a:spLocks noChangeArrowheads="1"/>
          </p:cNvSpPr>
          <p:nvPr/>
        </p:nvSpPr>
        <p:spPr bwMode="auto">
          <a:xfrm>
            <a:off x="1828800" y="3200400"/>
            <a:ext cx="350838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M162W</a:t>
            </a:r>
          </a:p>
        </p:txBody>
      </p:sp>
      <p:sp>
        <p:nvSpPr>
          <p:cNvPr id="33716" name="Rectangle 955"/>
          <p:cNvSpPr>
            <a:spLocks noChangeArrowheads="1"/>
          </p:cNvSpPr>
          <p:nvPr/>
        </p:nvSpPr>
        <p:spPr bwMode="auto">
          <a:xfrm>
            <a:off x="3471863" y="554038"/>
            <a:ext cx="277812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MO17</a:t>
            </a:r>
          </a:p>
        </p:txBody>
      </p:sp>
      <p:sp>
        <p:nvSpPr>
          <p:cNvPr id="33717" name="Rectangle 956"/>
          <p:cNvSpPr>
            <a:spLocks noChangeArrowheads="1"/>
          </p:cNvSpPr>
          <p:nvPr/>
        </p:nvSpPr>
        <p:spPr bwMode="auto">
          <a:xfrm>
            <a:off x="1752600" y="2154238"/>
            <a:ext cx="2730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Oh43</a:t>
            </a:r>
            <a:r>
              <a:rPr lang="en-US" sz="200">
                <a:latin typeface="Arial" charset="0"/>
              </a:rPr>
              <a:t>E</a:t>
            </a:r>
          </a:p>
        </p:txBody>
      </p:sp>
      <p:sp>
        <p:nvSpPr>
          <p:cNvPr id="33718" name="Rectangle 957"/>
          <p:cNvSpPr>
            <a:spLocks noChangeArrowheads="1"/>
          </p:cNvSpPr>
          <p:nvPr/>
        </p:nvSpPr>
        <p:spPr bwMode="auto">
          <a:xfrm>
            <a:off x="4805363" y="5181600"/>
            <a:ext cx="290512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Tx303</a:t>
            </a:r>
          </a:p>
        </p:txBody>
      </p:sp>
      <p:sp>
        <p:nvSpPr>
          <p:cNvPr id="33719" name="Rectangle 958"/>
          <p:cNvSpPr>
            <a:spLocks noChangeArrowheads="1"/>
          </p:cNvSpPr>
          <p:nvPr/>
        </p:nvSpPr>
        <p:spPr bwMode="auto">
          <a:xfrm>
            <a:off x="4343400" y="5735638"/>
            <a:ext cx="2095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TZI8</a:t>
            </a:r>
          </a:p>
        </p:txBody>
      </p:sp>
      <p:sp>
        <p:nvSpPr>
          <p:cNvPr id="33720" name="Rectangle 959"/>
          <p:cNvSpPr>
            <a:spLocks noChangeArrowheads="1"/>
          </p:cNvSpPr>
          <p:nvPr/>
        </p:nvSpPr>
        <p:spPr bwMode="auto">
          <a:xfrm>
            <a:off x="3867150" y="5583238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CML333</a:t>
            </a:r>
          </a:p>
        </p:txBody>
      </p:sp>
      <p:sp>
        <p:nvSpPr>
          <p:cNvPr id="33721" name="Rectangle 960"/>
          <p:cNvSpPr>
            <a:spLocks noChangeArrowheads="1"/>
          </p:cNvSpPr>
          <p:nvPr/>
        </p:nvSpPr>
        <p:spPr bwMode="auto">
          <a:xfrm>
            <a:off x="3132138" y="5311775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NC358</a:t>
            </a:r>
          </a:p>
        </p:txBody>
      </p:sp>
      <p:sp>
        <p:nvSpPr>
          <p:cNvPr id="33722" name="Rectangle 961"/>
          <p:cNvSpPr>
            <a:spLocks noChangeArrowheads="1"/>
          </p:cNvSpPr>
          <p:nvPr/>
        </p:nvSpPr>
        <p:spPr bwMode="auto">
          <a:xfrm>
            <a:off x="3027363" y="5143500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NC300</a:t>
            </a:r>
          </a:p>
        </p:txBody>
      </p:sp>
      <p:sp>
        <p:nvSpPr>
          <p:cNvPr id="33723" name="Text Box 962"/>
          <p:cNvSpPr txBox="1">
            <a:spLocks noChangeArrowheads="1"/>
          </p:cNvSpPr>
          <p:nvPr/>
        </p:nvSpPr>
        <p:spPr bwMode="auto">
          <a:xfrm>
            <a:off x="2286000" y="6400800"/>
            <a:ext cx="1601788" cy="3238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0000"/>
                </a:solidFill>
                <a:latin typeface="Arial" charset="0"/>
              </a:rPr>
              <a:t>ssp. </a:t>
            </a:r>
            <a:r>
              <a:rPr lang="fr-FR" sz="1400" b="1" i="1">
                <a:solidFill>
                  <a:srgbClr val="FF0000"/>
                </a:solidFill>
                <a:latin typeface="Arial" charset="0"/>
              </a:rPr>
              <a:t>parviglumis</a:t>
            </a:r>
          </a:p>
        </p:txBody>
      </p:sp>
    </p:spTree>
    <p:extLst>
      <p:ext uri="{BB962C8B-B14F-4D97-AF65-F5344CB8AC3E}">
        <p14:creationId xmlns:p14="http://schemas.microsoft.com/office/powerpoint/2010/main" val="459646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272"/>
            <a:ext cx="9144000" cy="4787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287528"/>
            <a:ext cx="4652051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Population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51" y="1447798"/>
            <a:ext cx="4491949" cy="2997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4751" y="138499"/>
            <a:ext cx="449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ewBaskerville" charset="0"/>
              </a:rPr>
              <a:t>Jonathan K. Pritchard, Matthew Stephens and Peter Donnelly. Inference of Population Structure Using </a:t>
            </a:r>
            <a:r>
              <a:rPr lang="en-US" b="1" dirty="0" err="1">
                <a:latin typeface="NewBaskerville" charset="0"/>
              </a:rPr>
              <a:t>Multilocus</a:t>
            </a:r>
            <a:r>
              <a:rPr lang="en-US" b="1" dirty="0">
                <a:latin typeface="NewBaskerville" charset="0"/>
              </a:rPr>
              <a:t> Genotype Data. Genetics,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Population structure of maize</a:t>
            </a:r>
          </a:p>
        </p:txBody>
      </p:sp>
      <p:pic>
        <p:nvPicPr>
          <p:cNvPr id="33794" name="Content Placeholder 3" descr="K=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7722"/>
            <a:ext cx="9144000" cy="1338792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17069"/>
              </p:ext>
            </p:extLst>
          </p:nvPr>
        </p:nvGraphicFramePr>
        <p:xfrm>
          <a:off x="1" y="2449829"/>
          <a:ext cx="4042568" cy="1545774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Taxa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38-11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4722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38748"/>
              </p:ext>
            </p:extLst>
          </p:nvPr>
        </p:nvGraphicFramePr>
        <p:xfrm>
          <a:off x="0" y="4346712"/>
          <a:ext cx="4042568" cy="1105617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B73HTRHM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601453"/>
              </p:ext>
            </p:extLst>
          </p:nvPr>
        </p:nvGraphicFramePr>
        <p:xfrm>
          <a:off x="1" y="5765801"/>
          <a:ext cx="4042568" cy="927099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WF9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YU796NS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817" y="2576514"/>
            <a:ext cx="4416932" cy="4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2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2" t="19022" r="4887" b="22747"/>
          <a:stretch/>
        </p:blipFill>
        <p:spPr>
          <a:xfrm>
            <a:off x="0" y="0"/>
            <a:ext cx="9144000" cy="3312544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3729" t="11915" r="2881" b="13951"/>
          <a:stretch/>
        </p:blipFill>
        <p:spPr>
          <a:xfrm>
            <a:off x="285750" y="3124200"/>
            <a:ext cx="8810626" cy="373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07298" y="44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6285689" y="3471153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mtClean="0"/>
              <a:t>by correlation</a:t>
            </a:r>
            <a:endParaRPr lang="en-US" dirty="0"/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6285689" y="414302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with 3 PCs</a:t>
            </a:r>
          </a:p>
          <a:p>
            <a:pPr algn="ctr" eaLnBrk="1" hangingPunct="1"/>
            <a:r>
              <a:rPr lang="en-US" dirty="0" smtClean="0"/>
              <a:t>as covariates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2025</TotalTime>
  <Words>525</Words>
  <Application>Microsoft Macintosh PowerPoint</Application>
  <PresentationFormat>On-screen Show (4:3)</PresentationFormat>
  <Paragraphs>417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Candara</vt:lpstr>
      <vt:lpstr>ＭＳ Ｐゴシック</vt:lpstr>
      <vt:lpstr>NewBaskerville</vt:lpstr>
      <vt:lpstr>Symbol</vt:lpstr>
      <vt:lpstr>Verdana</vt:lpstr>
      <vt:lpstr>Waveform</vt:lpstr>
      <vt:lpstr>Administration</vt:lpstr>
      <vt:lpstr>Linkage equilibrium</vt:lpstr>
      <vt:lpstr>Association study</vt:lpstr>
      <vt:lpstr>Linkage disequilibrium (LD)</vt:lpstr>
      <vt:lpstr>PowerPoint Presentation</vt:lpstr>
      <vt:lpstr>Population structure</vt:lpstr>
      <vt:lpstr>Population structure of maize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169</cp:revision>
  <dcterms:created xsi:type="dcterms:W3CDTF">2013-08-24T13:03:35Z</dcterms:created>
  <dcterms:modified xsi:type="dcterms:W3CDTF">2018-02-23T23:06:58Z</dcterms:modified>
</cp:coreProperties>
</file>