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1"/>
  </p:notesMasterIdLst>
  <p:sldIdLst>
    <p:sldId id="256" r:id="rId3"/>
    <p:sldId id="365" r:id="rId4"/>
    <p:sldId id="384" r:id="rId5"/>
    <p:sldId id="391" r:id="rId6"/>
    <p:sldId id="388" r:id="rId7"/>
    <p:sldId id="394" r:id="rId8"/>
    <p:sldId id="393" r:id="rId9"/>
    <p:sldId id="3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McGowan" initials="MM" lastIdx="1" clrIdx="0">
    <p:extLst>
      <p:ext uri="{19B8F6BF-5375-455C-9EA6-DF929625EA0E}">
        <p15:presenceInfo xmlns:p15="http://schemas.microsoft.com/office/powerpoint/2012/main" userId="4ea2b01a540018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3B1"/>
    <a:srgbClr val="0066FF"/>
    <a:srgbClr val="9C13F2"/>
    <a:srgbClr val="E50909"/>
    <a:srgbClr val="549E39"/>
    <a:srgbClr val="008000"/>
    <a:srgbClr val="935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81271" autoAdjust="0"/>
  </p:normalViewPr>
  <p:slideViewPr>
    <p:cSldViewPr snapToGrid="0">
      <p:cViewPr varScale="1">
        <p:scale>
          <a:sx n="61" d="100"/>
          <a:sy n="61" d="100"/>
        </p:scale>
        <p:origin x="984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C5EFB-84FD-4D13-BE7A-F89F4E36E28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642F-AA5E-4EA5-A5D2-7D3DAF80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A642F-AA5E-4EA5-A5D2-7D3DAF8097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5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A642F-AA5E-4EA5-A5D2-7D3DAF8097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A642F-AA5E-4EA5-A5D2-7D3DAF809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97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A642F-AA5E-4EA5-A5D2-7D3DAF809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79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A642F-AA5E-4EA5-A5D2-7D3DAF809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5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A642F-AA5E-4EA5-A5D2-7D3DAF809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34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A642F-AA5E-4EA5-A5D2-7D3DAF809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1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A642F-AA5E-4EA5-A5D2-7D3DAF809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2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59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8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6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1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6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8087-4067-43A1-9EF6-6209D535BF0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it.libraries.wsu.edu/primo-explore/fulldisplay?docid=CP71117698320001451&amp;context=L&amp;vid=WSU&amp;lang=en_US&amp;search_scope=WSU_everything&amp;adaptor=Local%20Search%20Engine&amp;tab=default_tab&amp;query=any,contains,visual%20display%20of%20quantitative%20information" TargetMode="External"/><Relationship Id="rId5" Type="http://schemas.openxmlformats.org/officeDocument/2006/relationships/hyperlink" Target="https://searchit.libraries.wsu.edu/primo-explore/fulldisplay?docid=CP71141062890001451&amp;context=L&amp;vid=WSU&amp;lang=en_US&amp;search_scope=WSU_everything&amp;adaptor=Local%20Search%20Engine&amp;tab=default_tab&amp;query=any,contains,envisioning%20information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an-easy-introduction-to-3d-plotting-with-matplotlib-801561999725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youtube.com/channel/UCYO_jab_esuFRV4b17AJt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www.mpb.unige.ch/current-year/14F001/3D_theory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r-bloggers.com/a-new-dimension-to-principal-components-analys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-to-viz.com/caveat/3d.html" TargetMode="External"/><Relationship Id="rId7" Type="http://schemas.openxmlformats.org/officeDocument/2006/relationships/hyperlink" Target="https://serialmentor.com/dataviz/no-3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rceptualedge.com/blog/?p=2362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an-easy-introduction-to-3d-plotting-with-matplotlib-801561999725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youtube.com/channel/UCYO_jab_esuFRV4b17AJtA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www.mpb.unige.ch/current-year/14F001/3D_theory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r-bloggers.com/a-new-dimension-to-principal-components-analysi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hda.com/english/wiki/3d-graphi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hda.com/english/wiki/3d-graphic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D826-C3D6-493E-BED4-23E4E692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0199"/>
            <a:ext cx="12016409" cy="3083070"/>
          </a:xfrm>
        </p:spPr>
        <p:txBody>
          <a:bodyPr anchor="ctr">
            <a:noAutofit/>
          </a:bodyPr>
          <a:lstStyle/>
          <a:p>
            <a:r>
              <a:rPr lang="en-US" b="1" dirty="0"/>
              <a:t>Plotting in 3 dimensions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A6A0C-5B9D-4688-9A05-F636EED01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2688" y="3429000"/>
            <a:ext cx="6843221" cy="342899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Matthew McGowan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Spring 2020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F7825A-B025-4968-BD1A-54CE8C9D10B5}"/>
              </a:ext>
            </a:extLst>
          </p:cNvPr>
          <p:cNvCxnSpPr>
            <a:cxnSpLocks/>
          </p:cNvCxnSpPr>
          <p:nvPr/>
        </p:nvCxnSpPr>
        <p:spPr>
          <a:xfrm>
            <a:off x="821578" y="758746"/>
            <a:ext cx="10208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F4D14-1196-41B5-8AE2-E8311D670544}"/>
              </a:ext>
            </a:extLst>
          </p:cNvPr>
          <p:cNvCxnSpPr>
            <a:cxnSpLocks/>
          </p:cNvCxnSpPr>
          <p:nvPr/>
        </p:nvCxnSpPr>
        <p:spPr>
          <a:xfrm>
            <a:off x="733805" y="3428500"/>
            <a:ext cx="10208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4D5DF32-C6C7-402B-ADA0-DEB39AD8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78" y="3178129"/>
            <a:ext cx="337743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642C65-D04E-49BD-806D-0C00E3897ADB}"/>
              </a:ext>
            </a:extLst>
          </p:cNvPr>
          <p:cNvSpPr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“Graphical excellence is that which gives to the viewer the greatest number of ideas in the shortest time with the least ink in the smallest space.”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― Edward R. Tufte, The Visual Display of Quantitative Information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35E04-E51F-42BD-B844-B4872CCB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66" y="1389322"/>
            <a:ext cx="2910811" cy="3669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4A405F-2BF9-4A47-A90C-FD5B2A284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952" y="1389322"/>
            <a:ext cx="2934355" cy="3669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D8B67C-0D12-4BA8-B125-91A8C0FBB956}"/>
              </a:ext>
            </a:extLst>
          </p:cNvPr>
          <p:cNvSpPr txBox="1"/>
          <p:nvPr/>
        </p:nvSpPr>
        <p:spPr>
          <a:xfrm>
            <a:off x="9260764" y="5088993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WSU library link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44E32-C0F7-4DE0-9A02-629C9F5CF851}"/>
              </a:ext>
            </a:extLst>
          </p:cNvPr>
          <p:cNvSpPr txBox="1"/>
          <p:nvPr/>
        </p:nvSpPr>
        <p:spPr>
          <a:xfrm>
            <a:off x="5811706" y="5088993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WSU library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4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642C65-D04E-49BD-806D-0C00E3897ADB}"/>
              </a:ext>
            </a:extLst>
          </p:cNvPr>
          <p:cNvSpPr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Why use a 3d plot?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3A300-D740-46C9-B819-491D7F69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67" y="504812"/>
            <a:ext cx="3352800" cy="251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C5F6E4-AF77-4B28-859F-BAD3315F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629" y="39258"/>
            <a:ext cx="2837421" cy="2901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E6728-3D20-4183-B10A-BD435F45F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399" y="3458693"/>
            <a:ext cx="2897973" cy="224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87A70-2C87-4966-84E9-2C42D5C69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484" y="3399308"/>
            <a:ext cx="3086631" cy="2306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05EDFF-BC39-481E-8538-B913D6C32CDA}"/>
              </a:ext>
            </a:extLst>
          </p:cNvPr>
          <p:cNvSpPr txBox="1"/>
          <p:nvPr/>
        </p:nvSpPr>
        <p:spPr>
          <a:xfrm>
            <a:off x="9472434" y="5716040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3Blue1Brown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309BD-6544-4E77-8466-C33955BC19B4}"/>
              </a:ext>
            </a:extLst>
          </p:cNvPr>
          <p:cNvSpPr/>
          <p:nvPr/>
        </p:nvSpPr>
        <p:spPr>
          <a:xfrm>
            <a:off x="5764733" y="2800017"/>
            <a:ext cx="211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matplotlib tutorial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3D2BB6-0C2F-4D44-88DF-500C43EDB0BA}"/>
              </a:ext>
            </a:extLst>
          </p:cNvPr>
          <p:cNvSpPr/>
          <p:nvPr/>
        </p:nvSpPr>
        <p:spPr>
          <a:xfrm>
            <a:off x="9117533" y="2839144"/>
            <a:ext cx="187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R blog on 3d PCA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11011-217E-4A75-BD63-3D7B0325C98E}"/>
              </a:ext>
            </a:extLst>
          </p:cNvPr>
          <p:cNvSpPr/>
          <p:nvPr/>
        </p:nvSpPr>
        <p:spPr>
          <a:xfrm>
            <a:off x="5374232" y="5716040"/>
            <a:ext cx="3237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Swiss Institute of Bioinformatics on protein 3D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9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642C65-D04E-49BD-806D-0C00E3897ADB}"/>
              </a:ext>
            </a:extLst>
          </p:cNvPr>
          <p:cNvSpPr/>
          <p:nvPr/>
        </p:nvSpPr>
        <p:spPr>
          <a:xfrm>
            <a:off x="447279" y="-613368"/>
            <a:ext cx="4111514" cy="4609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Calibri Light" panose="020F0302020204030204"/>
              </a:rPr>
              <a:t>When to go 3D is a contentious topic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00183-205B-4F1A-B1A8-74043671B736}"/>
              </a:ext>
            </a:extLst>
          </p:cNvPr>
          <p:cNvSpPr/>
          <p:nvPr/>
        </p:nvSpPr>
        <p:spPr>
          <a:xfrm>
            <a:off x="762015" y="2566575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3"/>
              </a:rPr>
              <a:t>The issue with 3D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4C69BC-926F-4043-BA17-4D7BEA2CC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43" y="784359"/>
            <a:ext cx="4072533" cy="22551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54448-C3C8-40C7-82B6-A4962A1D7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043" y="3645095"/>
            <a:ext cx="4036661" cy="2614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311C77-7FF7-4486-A7F9-0A0DBE6E95F2}"/>
              </a:ext>
            </a:extLst>
          </p:cNvPr>
          <p:cNvSpPr/>
          <p:nvPr/>
        </p:nvSpPr>
        <p:spPr>
          <a:xfrm>
            <a:off x="762015" y="3401225"/>
            <a:ext cx="3702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6"/>
              </a:rPr>
              <a:t>Is avoidance of 3d a knee-jerk reaction?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01166-E18F-4B79-B9EF-9EC47E1E3824}"/>
              </a:ext>
            </a:extLst>
          </p:cNvPr>
          <p:cNvSpPr/>
          <p:nvPr/>
        </p:nvSpPr>
        <p:spPr>
          <a:xfrm>
            <a:off x="758373" y="5465430"/>
            <a:ext cx="250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7"/>
              </a:rPr>
              <a:t>Don't go 3d!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222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4781B31-72D3-4D4E-A80F-6B03706F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889" y="580467"/>
            <a:ext cx="6353175" cy="2867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E9D0DE-A560-463D-BF2D-DEE0367F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38" y="3558367"/>
            <a:ext cx="3000820" cy="2867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B40BB8-1336-4235-B5B2-17BE03E70D9B}"/>
              </a:ext>
            </a:extLst>
          </p:cNvPr>
          <p:cNvSpPr/>
          <p:nvPr/>
        </p:nvSpPr>
        <p:spPr>
          <a:xfrm>
            <a:off x="405095" y="2510618"/>
            <a:ext cx="4261382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Optical illusions are more common in 3d plots </a:t>
            </a:r>
          </a:p>
        </p:txBody>
      </p:sp>
    </p:spTree>
    <p:extLst>
      <p:ext uri="{BB962C8B-B14F-4D97-AF65-F5344CB8AC3E}">
        <p14:creationId xmlns:p14="http://schemas.microsoft.com/office/powerpoint/2010/main" val="2555184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642C65-D04E-49BD-806D-0C00E3897ADB}"/>
              </a:ext>
            </a:extLst>
          </p:cNvPr>
          <p:cNvSpPr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Why use a 3d plot?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3A300-D740-46C9-B819-491D7F69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67" y="504812"/>
            <a:ext cx="3352800" cy="251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C5F6E4-AF77-4B28-859F-BAD3315F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629" y="39258"/>
            <a:ext cx="2837421" cy="2901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E6728-3D20-4183-B10A-BD435F45F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399" y="3458693"/>
            <a:ext cx="2897973" cy="224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87A70-2C87-4966-84E9-2C42D5C69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484" y="3399308"/>
            <a:ext cx="3086631" cy="2306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05EDFF-BC39-481E-8538-B913D6C32CDA}"/>
              </a:ext>
            </a:extLst>
          </p:cNvPr>
          <p:cNvSpPr txBox="1"/>
          <p:nvPr/>
        </p:nvSpPr>
        <p:spPr>
          <a:xfrm>
            <a:off x="9472434" y="5716040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3Blue1Brown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309BD-6544-4E77-8466-C33955BC19B4}"/>
              </a:ext>
            </a:extLst>
          </p:cNvPr>
          <p:cNvSpPr/>
          <p:nvPr/>
        </p:nvSpPr>
        <p:spPr>
          <a:xfrm>
            <a:off x="5764733" y="2800017"/>
            <a:ext cx="211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matplotlib tutorial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3D2BB6-0C2F-4D44-88DF-500C43EDB0BA}"/>
              </a:ext>
            </a:extLst>
          </p:cNvPr>
          <p:cNvSpPr/>
          <p:nvPr/>
        </p:nvSpPr>
        <p:spPr>
          <a:xfrm>
            <a:off x="9117533" y="2839144"/>
            <a:ext cx="187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R blog on 3d PCA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11011-217E-4A75-BD63-3D7B0325C98E}"/>
              </a:ext>
            </a:extLst>
          </p:cNvPr>
          <p:cNvSpPr/>
          <p:nvPr/>
        </p:nvSpPr>
        <p:spPr>
          <a:xfrm>
            <a:off x="5374232" y="5716040"/>
            <a:ext cx="3237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Swiss Institute of Bioinformatics on protein 3D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6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642C65-D04E-49BD-806D-0C00E3897ADB}"/>
              </a:ext>
            </a:extLst>
          </p:cNvPr>
          <p:cNvSpPr/>
          <p:nvPr/>
        </p:nvSpPr>
        <p:spPr>
          <a:xfrm>
            <a:off x="1612678" y="2979939"/>
            <a:ext cx="8991600" cy="96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Online 3d R Tutorials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0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642C65-D04E-49BD-806D-0C00E3897ADB}"/>
              </a:ext>
            </a:extLst>
          </p:cNvPr>
          <p:cNvSpPr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kern="1200" dirty="0">
                <a:latin typeface="+mj-lt"/>
                <a:ea typeface="+mj-ea"/>
                <a:cs typeface="+mj-cs"/>
              </a:rPr>
              <a:t>Code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3A1FAD-F490-4598-8B8D-3CF4C348A40E}"/>
              </a:ext>
            </a:extLst>
          </p:cNvPr>
          <p:cNvSpPr txBox="1"/>
          <p:nvPr/>
        </p:nvSpPr>
        <p:spPr>
          <a:xfrm>
            <a:off x="4654296" y="963877"/>
            <a:ext cx="7005760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 through the tutorial on interactive scatter plots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http://www.sthda.com/english/wiki/3d-graphics</a:t>
            </a:r>
            <a:endParaRPr lang="en-US" sz="2400" dirty="0"/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Requires ‘car’ and ‘</a:t>
            </a:r>
            <a:r>
              <a:rPr lang="en-US" sz="2400" dirty="0" err="1"/>
              <a:t>rgl</a:t>
            </a:r>
            <a:r>
              <a:rPr lang="en-US" sz="2400" dirty="0"/>
              <a:t>’ libraries</a:t>
            </a:r>
          </a:p>
          <a:p>
            <a:pPr marL="51435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install.packages</a:t>
            </a:r>
            <a:r>
              <a:rPr lang="en-US" b="1" dirty="0"/>
              <a:t>("</a:t>
            </a:r>
            <a:r>
              <a:rPr lang="en-US" b="1" dirty="0" err="1"/>
              <a:t>rgl</a:t>
            </a:r>
            <a:r>
              <a:rPr lang="en-US" b="1" dirty="0"/>
              <a:t>", repos="http://R-Forge.R-project.org")</a:t>
            </a:r>
          </a:p>
          <a:p>
            <a:pPr marL="514350" lvl="1" defTabSz="914400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marL="51435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that doesn’t work and you are on </a:t>
            </a:r>
            <a:r>
              <a:rPr lang="en-US" sz="2400" dirty="0" err="1"/>
              <a:t>linux</a:t>
            </a:r>
            <a:r>
              <a:rPr lang="en-US" sz="2400" dirty="0"/>
              <a:t>:</a:t>
            </a:r>
          </a:p>
          <a:p>
            <a:pPr marL="51435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sudo</a:t>
            </a:r>
            <a:r>
              <a:rPr lang="en-US" b="1" dirty="0"/>
              <a:t> apt-get install r-</a:t>
            </a:r>
            <a:r>
              <a:rPr lang="en-US" b="1" dirty="0" err="1"/>
              <a:t>cran</a:t>
            </a:r>
            <a:r>
              <a:rPr lang="en-US" b="1" dirty="0"/>
              <a:t>-</a:t>
            </a:r>
            <a:r>
              <a:rPr lang="en-US" b="1" dirty="0" err="1"/>
              <a:t>rgl</a:t>
            </a:r>
            <a:endParaRPr lang="en-US" sz="2400" dirty="0"/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Try making a 3d scatter plot with PCA data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GAPIT demo data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Your own data?</a:t>
            </a:r>
          </a:p>
        </p:txBody>
      </p:sp>
    </p:spTree>
    <p:extLst>
      <p:ext uri="{BB962C8B-B14F-4D97-AF65-F5344CB8AC3E}">
        <p14:creationId xmlns:p14="http://schemas.microsoft.com/office/powerpoint/2010/main" val="278953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220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Plotting in 3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Genomic Selection</dc:title>
  <dc:creator>InigoMontoya</dc:creator>
  <cp:lastModifiedBy>InigoMontoya</cp:lastModifiedBy>
  <cp:revision>11</cp:revision>
  <dcterms:created xsi:type="dcterms:W3CDTF">2020-04-22T21:37:22Z</dcterms:created>
  <dcterms:modified xsi:type="dcterms:W3CDTF">2020-04-29T21:08:18Z</dcterms:modified>
</cp:coreProperties>
</file>