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6" autoAdjust="0"/>
    <p:restoredTop sz="93993" autoAdjust="0"/>
  </p:normalViewPr>
  <p:slideViewPr>
    <p:cSldViewPr snapToGrid="0">
      <p:cViewPr varScale="1">
        <p:scale>
          <a:sx n="180" d="100"/>
          <a:sy n="180" d="100"/>
        </p:scale>
        <p:origin x="1432" y="192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0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9057EDC-40B0-4B48-9B74-76CD5661EC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43767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1A0F20C-22DF-6141-AC3D-DF0889012C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277225" y="0"/>
            <a:ext cx="10175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07A9AB4-FF35-0942-B2A4-31A111D08935}" type="datetime1">
              <a:rPr lang="en-US"/>
              <a:pPr>
                <a:defRPr/>
              </a:pPr>
              <a:t>3/30/21</a:t>
            </a:fld>
            <a:endParaRPr lang="en-US" dirty="0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42A347F5-7C7B-D24A-A056-09A229D3E7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Template-Primary on 201-shield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C717F84B-20D9-ED4B-85BA-2F00697F69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C14AD6F3-D4C9-6145-8EE7-D6BFA0B86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EA2D7-7B6B-C94D-A06C-2EFA754D161E}"/>
              </a:ext>
            </a:extLst>
          </p:cNvPr>
          <p:cNvSpPr txBox="1"/>
          <p:nvPr/>
        </p:nvSpPr>
        <p:spPr>
          <a:xfrm>
            <a:off x="0" y="7938"/>
            <a:ext cx="3757613" cy="277812"/>
          </a:xfrm>
          <a:prstGeom prst="rect">
            <a:avLst/>
          </a:prstGeom>
          <a:noFill/>
        </p:spPr>
        <p:txBody>
          <a:bodyPr lIns="91650" tIns="45825" rIns="91650" bIns="45825">
            <a:spAutoFit/>
          </a:bodyPr>
          <a:lstStyle/>
          <a:p>
            <a:pPr eaLnBrk="1" hangingPunct="1">
              <a:defRPr/>
            </a:pPr>
            <a:r>
              <a:rPr lang="en-US" sz="1200" spc="3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300D5CF-96BF-C142-B7C1-F074EFF41D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4CEE831-C8D4-0543-A594-3ED1950A217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F20F47-644C-3443-897B-EC4282CC9860}" type="datetime1">
              <a:rPr lang="en-US"/>
              <a:pPr>
                <a:defRPr/>
              </a:pPr>
              <a:t>3/30/21</a:t>
            </a:fld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98E8AA92-DF7A-9249-ACF0-827D176DE7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DF6229D-3503-2242-983C-184F0D2BC6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10BFE08A-9F71-624C-AC19-0B802BEE92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Template-Primary on 201-shield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4621EE4B-2B88-774B-B475-7624C7E0B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71BE2B4B-8658-0241-9D3C-F96A8DAC1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FAFF9EC9-6CB3-1147-83A5-63D95B2F0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DDEBBD-FAEF-A94A-8DFB-6962BFF24C5F}"/>
              </a:ext>
            </a:extLst>
          </p:cNvPr>
          <p:cNvCxnSpPr/>
          <p:nvPr userDrawn="1"/>
        </p:nvCxnSpPr>
        <p:spPr>
          <a:xfrm>
            <a:off x="0" y="83343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1" y="2392432"/>
            <a:ext cx="9143996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0" y="3025243"/>
            <a:ext cx="9143997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C7742-01FA-504F-AE6D-0AFD05785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019026-4DB1-0140-844D-A05FC3B93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16E3DB-9F94-FB4E-8D8D-FDEA706C2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9F4A-AF2B-E14A-8BB9-B8E857018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4936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543"/>
            <a:ext cx="9144000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82" y="2287148"/>
            <a:ext cx="7651836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5F2586-0DC4-4645-A579-1C7E33BB0E45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8AF9D-4790-FB49-89F7-ABBA3BE9080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9F8782-0842-9B48-A1EA-39C4B7E2FC3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30B3-F115-7742-AA0D-85BBAE350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583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5889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5889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06045-FEDA-6746-AE9D-0AEFC4B6A54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1CCDE2-1DD4-A348-AD71-4B1E571F19E4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7A927-16E6-E64F-B6FE-DD4406AFA5EB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13487-84DE-4040-9EC5-39C16B8D7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215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8389"/>
            <a:ext cx="9144001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47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67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03861-724B-BD4B-A09D-40A65C05628C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B5E7-041D-4644-B481-29D04E9BDB3A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D0D5E-3641-AF4A-A84C-8CC12FB26919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C169-019E-EC40-A303-92BDFBB81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6528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3081"/>
            <a:ext cx="91440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45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44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870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869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4B4F13-96D2-3E44-BC4A-86D69BA0C165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3E520B-1310-6C4B-BA3C-3FD7D2ECBA8E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0B39CA-4158-7F46-9667-08F7512CEC9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3DE1-D32E-6140-B687-EC71C26B3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4964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1092"/>
            <a:ext cx="9144000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3260F8-A428-534E-A11B-DF625C36360E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DD555C-E791-AD42-85BF-E45056A53DAF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9B947A-75EC-EF45-933B-05B395D515A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3F8E-5788-8C42-9334-FB9E7D341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57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F12ED9-116B-444A-ACB5-5EA3CE5D7D7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15F4BD-102A-014A-A43C-859C299368E0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DEAF55-2BB9-584D-8824-96A2655C1E2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410B-9796-8047-988B-FD9028839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6481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AC89A1-3E8D-E546-A865-9992601E305F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2F70A-66C2-7E45-AA41-447582C4D7C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C48511-4AA6-E44D-846D-2D92AE1FC27E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A677-C364-6844-93FD-39CEF8E0B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0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D3206-602D-6C4F-8687-E42BB7C4DF20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7698C-262E-784B-B263-E5820E9227AF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FFC79-4381-4443-A01A-A2D35874A025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BC96-7167-B445-BD60-B54493939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7456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A525D42-3532-B242-B6F5-725187DF3219}"/>
              </a:ext>
            </a:extLst>
          </p:cNvPr>
          <p:cNvSpPr/>
          <p:nvPr userDrawn="1"/>
        </p:nvSpPr>
        <p:spPr bwMode="gray">
          <a:xfrm flipH="1">
            <a:off x="0" y="0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99FEDF-F3A8-2D40-8E0F-DA0EF2D11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400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72AA11D3-797D-2847-87F5-D1F21BEC0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0" y="1512888"/>
            <a:ext cx="9144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E16D48-D5D4-B342-BC31-E3B5E9B47D8B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CD522F-4E12-DF4B-B646-38A18F7960CA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4609D78-6F0D-1247-A90F-F862778E2433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35C291-A77D-484D-9518-5445B7656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4">
            <a:extLst>
              <a:ext uri="{FF2B5EF4-FFF2-40B4-BE49-F238E27FC236}">
                <a16:creationId xmlns:a16="http://schemas.microsoft.com/office/drawing/2014/main" id="{4F0795F2-4BEB-B944-869E-EA968CC6A8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36948" r="17580" b="36948"/>
          <a:stretch>
            <a:fillRect/>
          </a:stretch>
        </p:blipFill>
        <p:spPr bwMode="auto">
          <a:xfrm>
            <a:off x="0" y="-1588"/>
            <a:ext cx="569913" cy="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D810-573E-2B43-936F-E4C15D960B30}"/>
              </a:ext>
            </a:extLst>
          </p:cNvPr>
          <p:cNvCxnSpPr/>
          <p:nvPr userDrawn="1"/>
        </p:nvCxnSpPr>
        <p:spPr>
          <a:xfrm>
            <a:off x="-17463" y="625475"/>
            <a:ext cx="91614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77"/>
        <a:buChar char="–"/>
        <a:defRPr lang="en-US" sz="22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77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D37E-1BBE-814B-BE5B-AF3A08482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" y="2449582"/>
            <a:ext cx="9143996" cy="424732"/>
          </a:xfrm>
        </p:spPr>
        <p:txBody>
          <a:bodyPr/>
          <a:lstStyle/>
          <a:p>
            <a:r>
              <a:rPr lang="en-US" dirty="0"/>
              <a:t>Lab 9: </a:t>
            </a:r>
            <a:r>
              <a:rPr lang="en-US" dirty="0" err="1"/>
              <a:t>FarmCPU</a:t>
            </a:r>
            <a:r>
              <a:rPr lang="en-US" dirty="0"/>
              <a:t> and BLINK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F1656-A381-9D47-97FB-D77A90043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13797"/>
            <a:ext cx="9143997" cy="854080"/>
          </a:xfrm>
        </p:spPr>
        <p:txBody>
          <a:bodyPr/>
          <a:lstStyle/>
          <a:p>
            <a:r>
              <a:rPr lang="en-US" dirty="0"/>
              <a:t>Crop545</a:t>
            </a:r>
          </a:p>
          <a:p>
            <a:r>
              <a:rPr lang="en-US" dirty="0"/>
              <a:t>Spring 2021</a:t>
            </a:r>
          </a:p>
        </p:txBody>
      </p:sp>
    </p:spTree>
    <p:extLst>
      <p:ext uri="{BB962C8B-B14F-4D97-AF65-F5344CB8AC3E}">
        <p14:creationId xmlns:p14="http://schemas.microsoft.com/office/powerpoint/2010/main" val="13787632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EC64-4182-0D4E-A38B-BCF732C9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FarmCPU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A3ABDF-A389-2A4F-85D8-96D7543FA50D}"/>
              </a:ext>
            </a:extLst>
          </p:cNvPr>
          <p:cNvSpPr/>
          <p:nvPr/>
        </p:nvSpPr>
        <p:spPr>
          <a:xfrm>
            <a:off x="606056" y="3247050"/>
            <a:ext cx="2838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bg2"/>
                </a:solidFill>
              </a:rPr>
              <a:t>myFarmCPU</a:t>
            </a:r>
            <a:r>
              <a:rPr lang="en-US" dirty="0">
                <a:solidFill>
                  <a:schemeClr val="bg2"/>
                </a:solidFill>
              </a:rPr>
              <a:t>= </a:t>
            </a:r>
            <a:r>
              <a:rPr lang="en-US" dirty="0" err="1">
                <a:solidFill>
                  <a:schemeClr val="bg2"/>
                </a:solidFill>
              </a:rPr>
              <a:t>FarmCPU</a:t>
            </a:r>
            <a:r>
              <a:rPr lang="en-US" dirty="0">
                <a:solidFill>
                  <a:schemeClr val="bg2"/>
                </a:solidFill>
              </a:rPr>
              <a:t>(</a:t>
            </a:r>
          </a:p>
          <a:p>
            <a:r>
              <a:rPr lang="en-US" dirty="0">
                <a:solidFill>
                  <a:schemeClr val="bg2"/>
                </a:solidFill>
              </a:rPr>
              <a:t>    Y=</a:t>
            </a:r>
            <a:r>
              <a:rPr lang="en-US" dirty="0" err="1">
                <a:solidFill>
                  <a:schemeClr val="bg2"/>
                </a:solidFill>
              </a:rPr>
              <a:t>mySim$Y</a:t>
            </a:r>
            <a:r>
              <a:rPr lang="en-US" dirty="0">
                <a:solidFill>
                  <a:schemeClr val="bg2"/>
                </a:solidFill>
              </a:rPr>
              <a:t>,</a:t>
            </a:r>
          </a:p>
          <a:p>
            <a:r>
              <a:rPr lang="de-DE" dirty="0">
                <a:solidFill>
                  <a:schemeClr val="bg2"/>
                </a:solidFill>
              </a:rPr>
              <a:t>    GD=</a:t>
            </a:r>
            <a:r>
              <a:rPr lang="de-DE" dirty="0" err="1">
                <a:solidFill>
                  <a:schemeClr val="bg2"/>
                </a:solidFill>
              </a:rPr>
              <a:t>myGD</a:t>
            </a:r>
            <a:r>
              <a:rPr lang="de-DE" dirty="0">
                <a:solidFill>
                  <a:schemeClr val="bg2"/>
                </a:solidFill>
              </a:rPr>
              <a:t>,</a:t>
            </a:r>
          </a:p>
          <a:p>
            <a:r>
              <a:rPr lang="de-DE" dirty="0">
                <a:solidFill>
                  <a:schemeClr val="bg2"/>
                </a:solidFill>
              </a:rPr>
              <a:t>    GM=</a:t>
            </a:r>
            <a:r>
              <a:rPr lang="de-DE" dirty="0" err="1">
                <a:solidFill>
                  <a:schemeClr val="bg2"/>
                </a:solidFill>
              </a:rPr>
              <a:t>myGM</a:t>
            </a:r>
            <a:r>
              <a:rPr lang="de-DE" dirty="0">
                <a:solidFill>
                  <a:schemeClr val="bg2"/>
                </a:solidFill>
              </a:rPr>
              <a:t> )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20752-04F4-0347-9E87-624F9B464FAD}"/>
              </a:ext>
            </a:extLst>
          </p:cNvPr>
          <p:cNvSpPr/>
          <p:nvPr/>
        </p:nvSpPr>
        <p:spPr>
          <a:xfrm>
            <a:off x="4710223" y="324705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myGAPIT_MLM</a:t>
            </a:r>
            <a:r>
              <a:rPr lang="en-US" dirty="0">
                <a:solidFill>
                  <a:schemeClr val="bg2"/>
                </a:solidFill>
              </a:rPr>
              <a:t> &lt;- GAPIT(</a:t>
            </a:r>
          </a:p>
          <a:p>
            <a:r>
              <a:rPr lang="en-US" dirty="0">
                <a:solidFill>
                  <a:schemeClr val="bg2"/>
                </a:solidFill>
              </a:rPr>
              <a:t>Y=</a:t>
            </a:r>
            <a:r>
              <a:rPr lang="en-US" dirty="0" err="1">
                <a:solidFill>
                  <a:schemeClr val="bg2"/>
                </a:solidFill>
              </a:rPr>
              <a:t>mySim$Y</a:t>
            </a:r>
            <a:r>
              <a:rPr lang="en-US" dirty="0">
                <a:solidFill>
                  <a:schemeClr val="bg2"/>
                </a:solidFill>
              </a:rPr>
              <a:t>,</a:t>
            </a:r>
          </a:p>
          <a:p>
            <a:r>
              <a:rPr lang="en-US" dirty="0">
                <a:solidFill>
                  <a:schemeClr val="bg2"/>
                </a:solidFill>
              </a:rPr>
              <a:t>GD=</a:t>
            </a:r>
            <a:r>
              <a:rPr lang="en-US" dirty="0" err="1">
                <a:solidFill>
                  <a:schemeClr val="bg2"/>
                </a:solidFill>
              </a:rPr>
              <a:t>myGD</a:t>
            </a:r>
            <a:r>
              <a:rPr lang="en-US" dirty="0">
                <a:solidFill>
                  <a:schemeClr val="bg2"/>
                </a:solidFill>
              </a:rPr>
              <a:t>,#Genotype</a:t>
            </a:r>
          </a:p>
          <a:p>
            <a:r>
              <a:rPr lang="en-US" dirty="0">
                <a:solidFill>
                  <a:schemeClr val="bg2"/>
                </a:solidFill>
              </a:rPr>
              <a:t>GM=</a:t>
            </a:r>
            <a:r>
              <a:rPr lang="en-US" dirty="0" err="1">
                <a:solidFill>
                  <a:schemeClr val="bg2"/>
                </a:solidFill>
              </a:rPr>
              <a:t>myGM</a:t>
            </a:r>
            <a:r>
              <a:rPr lang="en-US" dirty="0">
                <a:solidFill>
                  <a:schemeClr val="bg2"/>
                </a:solidFill>
              </a:rPr>
              <a:t>,#Map information</a:t>
            </a:r>
          </a:p>
          <a:p>
            <a:r>
              <a:rPr lang="en-US" dirty="0" err="1">
                <a:solidFill>
                  <a:schemeClr val="bg2"/>
                </a:solidFill>
              </a:rPr>
              <a:t>PCA.total</a:t>
            </a:r>
            <a:r>
              <a:rPr lang="en-US" dirty="0">
                <a:solidFill>
                  <a:schemeClr val="bg2"/>
                </a:solidFill>
              </a:rPr>
              <a:t>=3,</a:t>
            </a:r>
          </a:p>
          <a:p>
            <a:r>
              <a:rPr lang="en-US" dirty="0" err="1">
                <a:solidFill>
                  <a:schemeClr val="bg2"/>
                </a:solidFill>
              </a:rPr>
              <a:t>QTN.position</a:t>
            </a:r>
            <a:r>
              <a:rPr lang="en-US" dirty="0">
                <a:solidFill>
                  <a:schemeClr val="bg2"/>
                </a:solidFill>
              </a:rPr>
              <a:t>=</a:t>
            </a:r>
            <a:r>
              <a:rPr lang="en-US" dirty="0" err="1">
                <a:solidFill>
                  <a:schemeClr val="bg2"/>
                </a:solidFill>
              </a:rPr>
              <a:t>mySim$QTN.position</a:t>
            </a:r>
            <a:r>
              <a:rPr lang="en-US" dirty="0">
                <a:solidFill>
                  <a:schemeClr val="bg2"/>
                </a:solidFill>
              </a:rPr>
              <a:t>,</a:t>
            </a:r>
          </a:p>
          <a:p>
            <a:r>
              <a:rPr lang="en-US" dirty="0">
                <a:solidFill>
                  <a:schemeClr val="bg2"/>
                </a:solidFill>
              </a:rPr>
              <a:t>model="</a:t>
            </a:r>
            <a:r>
              <a:rPr lang="en-US" dirty="0" err="1">
                <a:solidFill>
                  <a:schemeClr val="bg2"/>
                </a:solidFill>
              </a:rPr>
              <a:t>FarmCPU</a:t>
            </a:r>
            <a:r>
              <a:rPr lang="en-US" dirty="0">
                <a:solidFill>
                  <a:schemeClr val="bg2"/>
                </a:solidFill>
              </a:rPr>
              <a:t>",# Can choose MLM CMLM GLM SUPER MLMM </a:t>
            </a:r>
            <a:r>
              <a:rPr lang="en-US" dirty="0" err="1">
                <a:solidFill>
                  <a:schemeClr val="bg2"/>
                </a:solidFill>
              </a:rPr>
              <a:t>FarmCPU</a:t>
            </a:r>
            <a:r>
              <a:rPr lang="en-US" dirty="0">
                <a:solidFill>
                  <a:schemeClr val="bg2"/>
                </a:solidFill>
              </a:rPr>
              <a:t> Blink</a:t>
            </a:r>
          </a:p>
          <a:p>
            <a:r>
              <a:rPr lang="en-US" dirty="0" err="1">
                <a:solidFill>
                  <a:schemeClr val="bg2"/>
                </a:solidFill>
              </a:rPr>
              <a:t>file.output</a:t>
            </a:r>
            <a:r>
              <a:rPr lang="en-US" dirty="0">
                <a:solidFill>
                  <a:schemeClr val="bg2"/>
                </a:solidFill>
              </a:rPr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35652342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E5FF-9C34-7E47-A343-418567FA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2939"/>
            <a:ext cx="9144000" cy="424732"/>
          </a:xfrm>
        </p:spPr>
        <p:txBody>
          <a:bodyPr/>
          <a:lstStyle/>
          <a:p>
            <a:r>
              <a:rPr lang="en-US" dirty="0" err="1"/>
              <a:t>FarmCPU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CF6B9-BDAC-B241-9077-F6AF6D3AB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415"/>
            <a:ext cx="6570922" cy="29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4B5688-5762-CF43-A5D6-7FAC9C56A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44406"/>
            <a:ext cx="6514214" cy="2881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4530C2-3767-8B44-912B-6A3B2AF78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15" y="1373004"/>
            <a:ext cx="2527005" cy="2527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1A5676-D7FF-424F-AAF0-BF2094272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17" y="4185342"/>
            <a:ext cx="2406503" cy="24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379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A3167-BBF2-9540-862E-129A94B0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E8999F-88F8-964D-AD59-AC1413883D7B}"/>
              </a:ext>
            </a:extLst>
          </p:cNvPr>
          <p:cNvSpPr/>
          <p:nvPr/>
        </p:nvSpPr>
        <p:spPr>
          <a:xfrm>
            <a:off x="248093" y="2257065"/>
            <a:ext cx="7325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system("./</a:t>
            </a:r>
            <a:r>
              <a:rPr lang="en-US" dirty="0" err="1">
                <a:solidFill>
                  <a:schemeClr val="bg2"/>
                </a:solidFill>
              </a:rPr>
              <a:t>blink_mac</a:t>
            </a:r>
            <a:r>
              <a:rPr lang="en-US" dirty="0">
                <a:solidFill>
                  <a:schemeClr val="bg2"/>
                </a:solidFill>
              </a:rPr>
              <a:t> --file </a:t>
            </a:r>
            <a:r>
              <a:rPr lang="en-US" dirty="0" err="1">
                <a:solidFill>
                  <a:schemeClr val="bg2"/>
                </a:solidFill>
              </a:rPr>
              <a:t>myData</a:t>
            </a:r>
            <a:r>
              <a:rPr lang="en-US" dirty="0">
                <a:solidFill>
                  <a:schemeClr val="bg2"/>
                </a:solidFill>
              </a:rPr>
              <a:t> --</a:t>
            </a:r>
            <a:r>
              <a:rPr lang="en-US" dirty="0" err="1">
                <a:solidFill>
                  <a:schemeClr val="bg2"/>
                </a:solidFill>
              </a:rPr>
              <a:t>max_loop</a:t>
            </a:r>
            <a:r>
              <a:rPr lang="en-US" dirty="0">
                <a:solidFill>
                  <a:schemeClr val="bg2"/>
                </a:solidFill>
              </a:rPr>
              <a:t> 10 --numeric --</a:t>
            </a:r>
            <a:r>
              <a:rPr lang="en-US" dirty="0" err="1">
                <a:solidFill>
                  <a:schemeClr val="bg2"/>
                </a:solidFill>
              </a:rPr>
              <a:t>gwas</a:t>
            </a:r>
            <a:r>
              <a:rPr lang="en-US" dirty="0">
                <a:solidFill>
                  <a:schemeClr val="bg2"/>
                </a:solidFill>
              </a:rPr>
              <a:t>")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A4633-D120-0C47-93DF-07C3B7B0DE0E}"/>
              </a:ext>
            </a:extLst>
          </p:cNvPr>
          <p:cNvSpPr/>
          <p:nvPr/>
        </p:nvSpPr>
        <p:spPr>
          <a:xfrm>
            <a:off x="248093" y="3969334"/>
            <a:ext cx="87612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myGAPIT_MLM</a:t>
            </a:r>
            <a:r>
              <a:rPr lang="en-US" dirty="0">
                <a:solidFill>
                  <a:schemeClr val="bg2"/>
                </a:solidFill>
              </a:rPr>
              <a:t> &lt;- GAPIT(</a:t>
            </a:r>
          </a:p>
          <a:p>
            <a:r>
              <a:rPr lang="en-US" dirty="0">
                <a:solidFill>
                  <a:schemeClr val="bg2"/>
                </a:solidFill>
              </a:rPr>
              <a:t>Y=</a:t>
            </a:r>
            <a:r>
              <a:rPr lang="en-US" dirty="0" err="1">
                <a:solidFill>
                  <a:schemeClr val="bg2"/>
                </a:solidFill>
              </a:rPr>
              <a:t>mySim$Y</a:t>
            </a:r>
            <a:r>
              <a:rPr lang="en-US" dirty="0">
                <a:solidFill>
                  <a:schemeClr val="bg2"/>
                </a:solidFill>
              </a:rPr>
              <a:t>,</a:t>
            </a:r>
          </a:p>
          <a:p>
            <a:r>
              <a:rPr lang="en-US" dirty="0">
                <a:solidFill>
                  <a:schemeClr val="bg2"/>
                </a:solidFill>
              </a:rPr>
              <a:t>GD=</a:t>
            </a:r>
            <a:r>
              <a:rPr lang="en-US" dirty="0" err="1">
                <a:solidFill>
                  <a:schemeClr val="bg2"/>
                </a:solidFill>
              </a:rPr>
              <a:t>myGD</a:t>
            </a:r>
            <a:r>
              <a:rPr lang="en-US" dirty="0">
                <a:solidFill>
                  <a:schemeClr val="bg2"/>
                </a:solidFill>
              </a:rPr>
              <a:t>,#Genotype</a:t>
            </a:r>
          </a:p>
          <a:p>
            <a:r>
              <a:rPr lang="en-US" dirty="0">
                <a:solidFill>
                  <a:schemeClr val="bg2"/>
                </a:solidFill>
              </a:rPr>
              <a:t>GM=</a:t>
            </a:r>
            <a:r>
              <a:rPr lang="en-US" dirty="0" err="1">
                <a:solidFill>
                  <a:schemeClr val="bg2"/>
                </a:solidFill>
              </a:rPr>
              <a:t>myGM</a:t>
            </a:r>
            <a:r>
              <a:rPr lang="en-US" dirty="0">
                <a:solidFill>
                  <a:schemeClr val="bg2"/>
                </a:solidFill>
              </a:rPr>
              <a:t>,#Map information</a:t>
            </a:r>
          </a:p>
          <a:p>
            <a:r>
              <a:rPr lang="en-US" dirty="0" err="1">
                <a:solidFill>
                  <a:schemeClr val="bg2"/>
                </a:solidFill>
              </a:rPr>
              <a:t>PCA.total</a:t>
            </a:r>
            <a:r>
              <a:rPr lang="en-US" dirty="0">
                <a:solidFill>
                  <a:schemeClr val="bg2"/>
                </a:solidFill>
              </a:rPr>
              <a:t>=3,</a:t>
            </a:r>
          </a:p>
          <a:p>
            <a:r>
              <a:rPr lang="en-US" dirty="0" err="1">
                <a:solidFill>
                  <a:schemeClr val="bg2"/>
                </a:solidFill>
              </a:rPr>
              <a:t>QTN.position</a:t>
            </a:r>
            <a:r>
              <a:rPr lang="en-US" dirty="0">
                <a:solidFill>
                  <a:schemeClr val="bg2"/>
                </a:solidFill>
              </a:rPr>
              <a:t>=</a:t>
            </a:r>
            <a:r>
              <a:rPr lang="en-US" dirty="0" err="1">
                <a:solidFill>
                  <a:schemeClr val="bg2"/>
                </a:solidFill>
              </a:rPr>
              <a:t>mySim$QTN.position</a:t>
            </a:r>
            <a:r>
              <a:rPr lang="en-US" dirty="0">
                <a:solidFill>
                  <a:schemeClr val="bg2"/>
                </a:solidFill>
              </a:rPr>
              <a:t>,</a:t>
            </a:r>
          </a:p>
          <a:p>
            <a:r>
              <a:rPr lang="en-US" dirty="0">
                <a:solidFill>
                  <a:schemeClr val="bg2"/>
                </a:solidFill>
              </a:rPr>
              <a:t>model="Blink",# Can choose MLM CMLM GLM SUPER MLMM </a:t>
            </a:r>
            <a:r>
              <a:rPr lang="en-US" dirty="0" err="1">
                <a:solidFill>
                  <a:schemeClr val="bg2"/>
                </a:solidFill>
              </a:rPr>
              <a:t>FarmCPU</a:t>
            </a:r>
            <a:r>
              <a:rPr lang="en-US" dirty="0">
                <a:solidFill>
                  <a:schemeClr val="bg2"/>
                </a:solidFill>
              </a:rPr>
              <a:t> Blink</a:t>
            </a:r>
          </a:p>
          <a:p>
            <a:r>
              <a:rPr lang="en-US" dirty="0" err="1">
                <a:solidFill>
                  <a:schemeClr val="bg2"/>
                </a:solidFill>
              </a:rPr>
              <a:t>file.output</a:t>
            </a:r>
            <a:r>
              <a:rPr lang="en-US" dirty="0">
                <a:solidFill>
                  <a:schemeClr val="bg2"/>
                </a:solidFill>
              </a:rPr>
              <a:t>=T</a:t>
            </a:r>
          </a:p>
          <a:p>
            <a:r>
              <a:rPr lang="en-US" dirty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0435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47A5-32D8-7248-BBA4-33B0CD8B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55ACB-A595-6543-8135-E8C26BA1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0125"/>
            <a:ext cx="5770550" cy="2552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BC5041-1944-354E-B5C6-42C0CE937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92" y="2499264"/>
            <a:ext cx="3143080" cy="31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794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10672</TotalTime>
  <Words>168</Words>
  <Application>Microsoft Macintosh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Lucida Sans</vt:lpstr>
      <vt:lpstr>Times New Roman</vt:lpstr>
      <vt:lpstr>Default Design</vt:lpstr>
      <vt:lpstr>Lab 9: FarmCPU and BLINK</vt:lpstr>
      <vt:lpstr>FarmCPU</vt:lpstr>
      <vt:lpstr>FarmCPU</vt:lpstr>
      <vt:lpstr>BLINK</vt:lpstr>
      <vt:lpstr>BLINK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Agriculture</dc:title>
  <dc:creator>Tang, Zhou</dc:creator>
  <cp:lastModifiedBy>Tang, Zhou</cp:lastModifiedBy>
  <cp:revision>365</cp:revision>
  <dcterms:created xsi:type="dcterms:W3CDTF">2020-10-12T03:33:41Z</dcterms:created>
  <dcterms:modified xsi:type="dcterms:W3CDTF">2021-03-31T07:22:55Z</dcterms:modified>
</cp:coreProperties>
</file>