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3" r:id="rId5"/>
    <p:sldId id="264" r:id="rId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3605" autoAdjust="0"/>
  </p:normalViewPr>
  <p:slideViewPr>
    <p:cSldViewPr snapToGrid="0">
      <p:cViewPr varScale="1">
        <p:scale>
          <a:sx n="169" d="100"/>
          <a:sy n="169" d="100"/>
        </p:scale>
        <p:origin x="416" y="184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4/14/21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4/14/21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" y="2449582"/>
            <a:ext cx="9143996" cy="424732"/>
          </a:xfrm>
        </p:spPr>
        <p:txBody>
          <a:bodyPr/>
          <a:lstStyle/>
          <a:p>
            <a:r>
              <a:rPr lang="en-US" dirty="0"/>
              <a:t>Lab 12: </a:t>
            </a:r>
            <a:r>
              <a:rPr lang="en-US" dirty="0" err="1"/>
              <a:t>gBLUP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13797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4659-668A-7A4B-B041-D4ADAAD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</a:t>
            </a:r>
            <a:r>
              <a:rPr lang="zh-CN" altLang="en-US" dirty="0"/>
              <a:t> </a:t>
            </a:r>
            <a:r>
              <a:rPr lang="en-US" altLang="zh-CN" dirty="0"/>
              <a:t>by GAPIT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A5A18-D59E-984A-A55D-0504B12CC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583" y="2209380"/>
            <a:ext cx="6044833" cy="37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694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4659-668A-7A4B-B041-D4ADAAD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</a:t>
            </a:r>
            <a:r>
              <a:rPr lang="zh-CN" altLang="en-US" dirty="0"/>
              <a:t> </a:t>
            </a:r>
            <a:r>
              <a:rPr lang="en-US" altLang="zh-CN" dirty="0"/>
              <a:t>by GAPIT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AFB050-93EE-7447-B122-8705B2A2E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33" y="2104530"/>
            <a:ext cx="7889534" cy="466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676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2E06-8725-AC4A-B266-5D134B34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gBLUP</a:t>
            </a:r>
            <a:r>
              <a:rPr lang="en-US" dirty="0"/>
              <a:t> by</a:t>
            </a:r>
            <a:r>
              <a:rPr lang="en-US" altLang="zh-CN" dirty="0"/>
              <a:t> GAPIT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F05225-A6E2-9F43-858D-A6CB46FF7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2342040"/>
            <a:ext cx="5588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493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2E06-8725-AC4A-B266-5D134B34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gBLUP</a:t>
            </a:r>
            <a:r>
              <a:rPr lang="en-US" dirty="0"/>
              <a:t> by</a:t>
            </a:r>
            <a:r>
              <a:rPr lang="en-US" altLang="zh-CN" dirty="0"/>
              <a:t> GAPIT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B947C1-9AEC-314D-BBEE-5DE6F792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74" y="2100717"/>
            <a:ext cx="6889072" cy="430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194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12748</TotalTime>
  <Words>19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Lucida Sans</vt:lpstr>
      <vt:lpstr>Times New Roman</vt:lpstr>
      <vt:lpstr>Default Design</vt:lpstr>
      <vt:lpstr>Lab 12: gBLUP</vt:lpstr>
      <vt:lpstr>MAS by GAPIT</vt:lpstr>
      <vt:lpstr>MAS by GAPIT</vt:lpstr>
      <vt:lpstr>gBLUP by GAPIT</vt:lpstr>
      <vt:lpstr>gBLUP by GAPIT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413</cp:revision>
  <dcterms:created xsi:type="dcterms:W3CDTF">2020-10-12T03:33:41Z</dcterms:created>
  <dcterms:modified xsi:type="dcterms:W3CDTF">2021-04-14T20:24:31Z</dcterms:modified>
</cp:coreProperties>
</file>