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84" r:id="rId3"/>
    <p:sldId id="257" r:id="rId4"/>
    <p:sldId id="388" r:id="rId5"/>
    <p:sldId id="385" r:id="rId6"/>
    <p:sldId id="386" r:id="rId7"/>
    <p:sldId id="387" r:id="rId8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8" autoAdjust="0"/>
    <p:restoredTop sz="94096" autoAdjust="0"/>
  </p:normalViewPr>
  <p:slideViewPr>
    <p:cSldViewPr snapToGrid="0">
      <p:cViewPr varScale="1">
        <p:scale>
          <a:sx n="181" d="100"/>
          <a:sy n="181" d="100"/>
        </p:scale>
        <p:origin x="1136" y="176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9057EDC-40B0-4B48-9B74-76CD5661EC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A0F20C-22DF-6141-AC3D-DF0889012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7A9AB4-FF35-0942-B2A4-31A111D08935}" type="datetime1">
              <a:rPr lang="en-US"/>
              <a:pPr>
                <a:defRPr/>
              </a:pPr>
              <a:t>4/28/21</a:t>
            </a:fld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42A347F5-7C7B-D24A-A056-09A229D3E7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717F84B-20D9-ED4B-85BA-2F00697F69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14AD6F3-D4C9-6145-8EE7-D6BFA0B86A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0EA2D7-7B6B-C94D-A06C-2EFA754D161E}"/>
              </a:ext>
            </a:extLst>
          </p:cNvPr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 eaLnBrk="1" hangingPunct="1">
              <a:defRPr/>
            </a:pPr>
            <a:r>
              <a:rPr lang="en-US" sz="1200" spc="3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0D5CF-96BF-C142-B7C1-F074EFF41D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EE831-C8D4-0543-A594-3ED1950A21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F20F47-644C-3443-897B-EC4282CC9860}" type="datetime1">
              <a:rPr lang="en-US"/>
              <a:pPr>
                <a:defRPr/>
              </a:pPr>
              <a:t>4/28/21</a:t>
            </a:fld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E8AA92-DF7A-9249-ACF0-827D176DE7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DF6229D-3503-2242-983C-184F0D2BC6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BFE08A-9F71-624C-AC19-0B802BEE92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621EE4B-2B88-774B-B475-7624C7E0B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71BE2B4B-8658-0241-9D3C-F96A8DAC1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A642F-AA5E-4EA5-A5D2-7D3DAF8097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52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4F20F47-644C-3443-897B-EC4282CC9860}" type="datetime1">
              <a:rPr lang="en-US" smtClean="0"/>
              <a:pPr>
                <a:defRPr/>
              </a:pPr>
              <a:t>4/28/21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BE2B4B-8658-0241-9D3C-F96A8DAC18C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77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4F20F47-644C-3443-897B-EC4282CC9860}" type="datetime1">
              <a:rPr lang="en-US" smtClean="0"/>
              <a:pPr>
                <a:defRPr/>
              </a:pPr>
              <a:t>4/28/21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BE2B4B-8658-0241-9D3C-F96A8DAC18C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42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FAFF9EC9-6CB3-1147-83A5-63D95B2F00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DDEBBD-FAEF-A94A-8DFB-6962BFF24C5F}"/>
              </a:ext>
            </a:extLst>
          </p:cNvPr>
          <p:cNvCxnSpPr/>
          <p:nvPr userDrawn="1"/>
        </p:nvCxnSpPr>
        <p:spPr>
          <a:xfrm>
            <a:off x="0" y="83343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392432"/>
            <a:ext cx="9143996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0" y="3025243"/>
            <a:ext cx="914399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C7742-01FA-504F-AE6D-0AFD05785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19026-4DB1-0140-844D-A05FC3B93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16E3DB-9F94-FB4E-8D8D-FDEA706C2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9F4A-AF2B-E14A-8BB9-B8E85701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93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1688667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2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5F2586-0DC4-4645-A579-1C7E33BB0E4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8AF9D-4790-FB49-89F7-ABBA3BE9080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F8782-0842-9B48-A1EA-39C4B7E2FC3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30B3-F115-7742-AA0D-85BBAE350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83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5889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5889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6045-FEDA-6746-AE9D-0AEFC4B6A54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CCDE2-1DD4-A348-AD71-4B1E571F19E4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7A927-16E6-E64F-B6FE-DD4406AFA5EB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3487-84DE-4040-9EC5-39C16B8D7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215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8389"/>
            <a:ext cx="9144001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47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667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03861-724B-BD4B-A09D-40A65C05628C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FB5E7-041D-4644-B481-29D04E9BDB3A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D0D5E-3641-AF4A-A84C-8CC12FB26919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C169-019E-EC40-A303-92BDFBB81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528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3081"/>
            <a:ext cx="91440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45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44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870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869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B4F13-96D2-3E44-BC4A-86D69BA0C16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3E520B-1310-6C4B-BA3C-3FD7D2ECBA8E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0B39CA-4158-7F46-9667-08F7512CEC9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3DE1-D32E-6140-B687-EC71C26B3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496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1092"/>
            <a:ext cx="9144000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3260F8-A428-534E-A11B-DF625C36360E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DD555C-E791-AD42-85BF-E45056A53D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9B947A-75EC-EF45-933B-05B395D515A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3F8E-5788-8C42-9334-FB9E7D341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7570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12ED9-116B-444A-ACB5-5EA3CE5D7D7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15F4BD-102A-014A-A43C-859C299368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DEAF55-2BB9-584D-8824-96A2655C1E2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410B-9796-8047-988B-FD9028839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481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C89A1-3E8D-E546-A865-9992601E305F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2F70A-66C2-7E45-AA41-447582C4D7C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48511-4AA6-E44D-846D-2D92AE1FC27E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A677-C364-6844-93FD-39CEF8E0B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0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0D3206-602D-6C4F-8687-E42BB7C4DF20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7698C-262E-784B-B263-E5820E9227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FFC79-4381-4443-A01A-A2D35874A025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C96-7167-B445-BD60-B54493939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456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A525D42-3532-B242-B6F5-725187DF3219}"/>
              </a:ext>
            </a:extLst>
          </p:cNvPr>
          <p:cNvSpPr/>
          <p:nvPr userDrawn="1"/>
        </p:nvSpPr>
        <p:spPr bwMode="gray">
          <a:xfrm flipH="1">
            <a:off x="0" y="0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99FEDF-F3A8-2D40-8E0F-DA0EF2D1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914400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2AA11D3-797D-2847-87F5-D1F21BEC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0" y="1512888"/>
            <a:ext cx="9144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16D48-D5D4-B342-BC31-E3B5E9B47D8B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CD522F-4E12-DF4B-B646-38A18F7960CA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84609D78-6F0D-1247-A90F-F862778E2433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35C291-A77D-484D-9518-5445B765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">
            <a:extLst>
              <a:ext uri="{FF2B5EF4-FFF2-40B4-BE49-F238E27FC236}">
                <a16:creationId xmlns:a16="http://schemas.microsoft.com/office/drawing/2014/main" id="{4F0795F2-4BEB-B944-869E-EA968CC6A8A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1" t="36948" r="17580" b="36948"/>
          <a:stretch>
            <a:fillRect/>
          </a:stretch>
        </p:blipFill>
        <p:spPr bwMode="auto">
          <a:xfrm>
            <a:off x="0" y="-1588"/>
            <a:ext cx="569913" cy="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F7D810-573E-2B43-936F-E4C15D960B30}"/>
              </a:ext>
            </a:extLst>
          </p:cNvPr>
          <p:cNvCxnSpPr/>
          <p:nvPr userDrawn="1"/>
        </p:nvCxnSpPr>
        <p:spPr>
          <a:xfrm>
            <a:off x="-17463" y="625475"/>
            <a:ext cx="916146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D37E-1BBE-814B-BE5B-AF3A08482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" y="2449582"/>
            <a:ext cx="9143996" cy="424732"/>
          </a:xfrm>
        </p:spPr>
        <p:txBody>
          <a:bodyPr/>
          <a:lstStyle/>
          <a:p>
            <a:r>
              <a:rPr lang="en-US" dirty="0"/>
              <a:t>Lab 14: Bayesian Genomic Selection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F1656-A381-9D47-97FB-D77A90043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13797"/>
            <a:ext cx="9143997" cy="854080"/>
          </a:xfrm>
        </p:spPr>
        <p:txBody>
          <a:bodyPr/>
          <a:lstStyle/>
          <a:p>
            <a:r>
              <a:rPr lang="en-US" dirty="0"/>
              <a:t>Crop545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3787632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63642C65-D04E-49BD-806D-0C00E3897ADB}"/>
              </a:ext>
            </a:extLst>
          </p:cNvPr>
          <p:cNvSpPr/>
          <p:nvPr/>
        </p:nvSpPr>
        <p:spPr>
          <a:xfrm>
            <a:off x="557213" y="1414463"/>
            <a:ext cx="2607469" cy="3721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 defTabSz="685800" eaLnBrk="1" fontAlgn="auto" hangingPunct="1">
              <a:lnSpc>
                <a:spcPct val="90000"/>
              </a:lnSpc>
              <a:spcAft>
                <a:spcPts val="45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Calibri Light" panose="020F0302020204030204"/>
              </a:rPr>
              <a:t>The core operation consists of 4 steps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B19A5D7-1F7E-462F-9D39-D9265ACB20CB}"/>
              </a:ext>
            </a:extLst>
          </p:cNvPr>
          <p:cNvSpPr/>
          <p:nvPr/>
        </p:nvSpPr>
        <p:spPr>
          <a:xfrm>
            <a:off x="1492651" y="2755146"/>
            <a:ext cx="3681248" cy="10405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Define model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DE1DCC2-B2D5-4D41-A501-51EABC41ECB2}"/>
              </a:ext>
            </a:extLst>
          </p:cNvPr>
          <p:cNvSpPr/>
          <p:nvPr/>
        </p:nvSpPr>
        <p:spPr>
          <a:xfrm>
            <a:off x="557213" y="1414463"/>
            <a:ext cx="3681248" cy="10405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Format data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9D7D87-C322-44A6-B690-7E8DDBC3D502}"/>
              </a:ext>
            </a:extLst>
          </p:cNvPr>
          <p:cNvSpPr/>
          <p:nvPr/>
        </p:nvSpPr>
        <p:spPr>
          <a:xfrm>
            <a:off x="2617469" y="4095829"/>
            <a:ext cx="3681249" cy="10405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Gibbs sampling and MCMC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FFC7F19-73B6-485F-B0FA-3BDC068D7436}"/>
              </a:ext>
            </a:extLst>
          </p:cNvPr>
          <p:cNvSpPr/>
          <p:nvPr/>
        </p:nvSpPr>
        <p:spPr>
          <a:xfrm>
            <a:off x="4812029" y="5436512"/>
            <a:ext cx="3681249" cy="10405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41291978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496C63-2719-F946-BCAD-79EED5234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16" y="760601"/>
            <a:ext cx="7598768" cy="609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8209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A0659C-38AE-8E43-B91E-819CA0A5C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9592"/>
            <a:ext cx="5588853" cy="57772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AE0D04-2107-7E4E-96D3-40386C885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853" y="2456028"/>
            <a:ext cx="3555147" cy="244437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0E14AA3-6D21-7546-BEC1-05C682E8D8B6}"/>
              </a:ext>
            </a:extLst>
          </p:cNvPr>
          <p:cNvSpPr/>
          <p:nvPr/>
        </p:nvSpPr>
        <p:spPr>
          <a:xfrm>
            <a:off x="2389632" y="656683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https://</a:t>
            </a:r>
            <a:r>
              <a:rPr lang="en-US" sz="1200" dirty="0" err="1">
                <a:solidFill>
                  <a:schemeClr val="bg2"/>
                </a:solidFill>
              </a:rPr>
              <a:t>cran.r-project.org</a:t>
            </a:r>
            <a:r>
              <a:rPr lang="en-US" sz="1200" dirty="0">
                <a:solidFill>
                  <a:schemeClr val="bg2"/>
                </a:solidFill>
              </a:rPr>
              <a:t>/web/packages/BLR/</a:t>
            </a:r>
            <a:r>
              <a:rPr lang="en-US" sz="1200" dirty="0" err="1">
                <a:solidFill>
                  <a:schemeClr val="bg2"/>
                </a:solidFill>
              </a:rPr>
              <a:t>BLR.pdf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7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C82033-2ADE-0A4A-9495-918A9C5E0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0819"/>
            <a:ext cx="3993926" cy="467636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E2118B0-AED6-0245-A1ED-AC207B474105}"/>
              </a:ext>
            </a:extLst>
          </p:cNvPr>
          <p:cNvSpPr/>
          <p:nvPr/>
        </p:nvSpPr>
        <p:spPr>
          <a:xfrm>
            <a:off x="2214819" y="652473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https://</a:t>
            </a:r>
            <a:r>
              <a:rPr lang="en-US" sz="1200" dirty="0" err="1">
                <a:solidFill>
                  <a:schemeClr val="bg2"/>
                </a:solidFill>
              </a:rPr>
              <a:t>cran.r-project.org</a:t>
            </a:r>
            <a:r>
              <a:rPr lang="en-US" sz="1200" dirty="0">
                <a:solidFill>
                  <a:schemeClr val="bg2"/>
                </a:solidFill>
              </a:rPr>
              <a:t>/web/packages/BGLR/</a:t>
            </a:r>
            <a:r>
              <a:rPr lang="en-US" sz="1200" dirty="0" err="1">
                <a:solidFill>
                  <a:schemeClr val="bg2"/>
                </a:solidFill>
              </a:rPr>
              <a:t>BGLR.pdf</a:t>
            </a:r>
            <a:endParaRPr lang="en-US" sz="1200" dirty="0">
              <a:solidFill>
                <a:schemeClr val="bg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A0269E-0F3A-CE47-B1A8-F20440194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025" y="694985"/>
            <a:ext cx="5015975" cy="576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531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868DB-BA21-304A-8414-9BBECB927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E4BF7B-FE7E-6944-A4EE-EBF265546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69" y="1057706"/>
            <a:ext cx="8282759" cy="529737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B966DA5-D4EA-514B-A969-05440CE093D5}"/>
              </a:ext>
            </a:extLst>
          </p:cNvPr>
          <p:cNvSpPr/>
          <p:nvPr/>
        </p:nvSpPr>
        <p:spPr>
          <a:xfrm>
            <a:off x="614362" y="6488668"/>
            <a:ext cx="7915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https://</a:t>
            </a:r>
            <a:r>
              <a:rPr lang="en-US" dirty="0" err="1">
                <a:solidFill>
                  <a:schemeClr val="bg2"/>
                </a:solidFill>
              </a:rPr>
              <a:t>cran.r-project.org</a:t>
            </a:r>
            <a:r>
              <a:rPr lang="en-US" dirty="0">
                <a:solidFill>
                  <a:schemeClr val="bg2"/>
                </a:solidFill>
              </a:rPr>
              <a:t>/web/packages/BGLR/vignettes/BGLR-</a:t>
            </a:r>
            <a:r>
              <a:rPr lang="en-US" dirty="0" err="1">
                <a:solidFill>
                  <a:schemeClr val="bg2"/>
                </a:solidFill>
              </a:rPr>
              <a:t>extdoc.pdf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130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ADB24-1A01-D748-84E8-3349D216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454A12-600D-7347-888F-25D5045A5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592" y="769659"/>
            <a:ext cx="6694815" cy="597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812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14529</TotalTime>
  <Words>89</Words>
  <Application>Microsoft Macintosh PowerPoint</Application>
  <PresentationFormat>On-screen Show (4:3)</PresentationFormat>
  <Paragraphs>18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Sans</vt:lpstr>
      <vt:lpstr>Times New Roman</vt:lpstr>
      <vt:lpstr>Default Design</vt:lpstr>
      <vt:lpstr>Lab 14: Bayesian Genomic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Agriculture</dc:title>
  <dc:creator>Tang, Zhou</dc:creator>
  <cp:lastModifiedBy>Tang, Zhou</cp:lastModifiedBy>
  <cp:revision>446</cp:revision>
  <dcterms:created xsi:type="dcterms:W3CDTF">2020-10-12T03:33:41Z</dcterms:created>
  <dcterms:modified xsi:type="dcterms:W3CDTF">2021-04-28T19:23:26Z</dcterms:modified>
</cp:coreProperties>
</file>