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4" r:id="rId4"/>
    <p:sldId id="265" r:id="rId5"/>
    <p:sldId id="260" r:id="rId6"/>
    <p:sldId id="266" r:id="rId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  <p15:guide id="5" pos="3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63" autoAdjust="0"/>
    <p:restoredTop sz="94340" autoAdjust="0"/>
  </p:normalViewPr>
  <p:slideViewPr>
    <p:cSldViewPr snapToGrid="0">
      <p:cViewPr varScale="1">
        <p:scale>
          <a:sx n="135" d="100"/>
          <a:sy n="135" d="100"/>
        </p:scale>
        <p:origin x="168" y="880"/>
      </p:cViewPr>
      <p:guideLst>
        <p:guide orient="horz" pos="1534"/>
        <p:guide orient="horz" pos="660"/>
        <p:guide pos="2015"/>
        <p:guide pos="3907"/>
        <p:guide pos="3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2004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9057EDC-40B0-4B48-9B74-76CD5661EC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43767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1A0F20C-22DF-6141-AC3D-DF0889012C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277225" y="0"/>
            <a:ext cx="1017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7A9AB4-FF35-0942-B2A4-31A111D08935}" type="datetime1">
              <a:rPr lang="en-US"/>
              <a:pPr>
                <a:defRPr/>
              </a:pPr>
              <a:t>2/16/21</a:t>
            </a:fld>
            <a:endParaRPr lang="en-US" dirty="0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42A347F5-7C7B-D24A-A056-09A229D3E7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C717F84B-20D9-ED4B-85BA-2F00697F69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C14AD6F3-D4C9-6145-8EE7-D6BFA0B86A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0EA2D7-7B6B-C94D-A06C-2EFA754D161E}"/>
              </a:ext>
            </a:extLst>
          </p:cNvPr>
          <p:cNvSpPr txBox="1"/>
          <p:nvPr/>
        </p:nvSpPr>
        <p:spPr>
          <a:xfrm>
            <a:off x="0" y="7938"/>
            <a:ext cx="3757613" cy="277812"/>
          </a:xfrm>
          <a:prstGeom prst="rect">
            <a:avLst/>
          </a:prstGeom>
          <a:noFill/>
        </p:spPr>
        <p:txBody>
          <a:bodyPr lIns="91650" tIns="45825" rIns="91650" bIns="45825">
            <a:spAutoFit/>
          </a:bodyPr>
          <a:lstStyle/>
          <a:p>
            <a:pPr eaLnBrk="1" hangingPunct="1">
              <a:defRPr/>
            </a:pPr>
            <a:r>
              <a:rPr lang="en-US" sz="1200" spc="3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00D5CF-96BF-C142-B7C1-F074EFF41D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CEE831-C8D4-0543-A594-3ED1950A21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F20F47-644C-3443-897B-EC4282CC9860}" type="datetime1">
              <a:rPr lang="en-US"/>
              <a:pPr>
                <a:defRPr/>
              </a:pPr>
              <a:t>2/16/21</a:t>
            </a:fld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8E8AA92-DF7A-9249-ACF0-827D176DE7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DF6229D-3503-2242-983C-184F0D2BC6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0BFE08A-9F71-624C-AC19-0B802BEE92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621EE4B-2B88-774B-B475-7624C7E0B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71BE2B4B-8658-0241-9D3C-F96A8DAC1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FAFF9EC9-6CB3-1147-83A5-63D95B2F00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DDEBBD-FAEF-A94A-8DFB-6962BFF24C5F}"/>
              </a:ext>
            </a:extLst>
          </p:cNvPr>
          <p:cNvCxnSpPr/>
          <p:nvPr userDrawn="1"/>
        </p:nvCxnSpPr>
        <p:spPr>
          <a:xfrm>
            <a:off x="0" y="833438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1" y="2392432"/>
            <a:ext cx="9143996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0" y="3025243"/>
            <a:ext cx="9143997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3C7742-01FA-504F-AE6D-0AFD05785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84188" y="6381750"/>
            <a:ext cx="1550987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019026-4DB1-0140-844D-A05FC3B93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66925" y="6381750"/>
            <a:ext cx="6100763" cy="476250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16E3DB-9F94-FB4E-8D8D-FDEA706C2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6381750"/>
            <a:ext cx="9747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99F4A-AF2B-E14A-8BB9-B8E8570184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4936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>
            <a:lvl1pPr>
              <a:defRPr sz="24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1688667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200" b="0"/>
            </a:lvl1pPr>
            <a:lvl2pPr marL="509588" indent="-165100">
              <a:spcBef>
                <a:spcPts val="400"/>
              </a:spcBef>
              <a:buSzPct val="75000"/>
              <a:buFont typeface="Lucida Sans" panose="020B0602030504020204" pitchFamily="34" charset="0"/>
              <a:buChar char="–"/>
              <a:defRPr sz="20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Lucida Sans" panose="020B0602030504020204" pitchFamily="34" charset="0"/>
              <a:buChar char="–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5F2586-0DC4-4645-A579-1C7E33BB0E4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8AF9D-4790-FB49-89F7-ABBA3BE9080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9F8782-0842-9B48-A1EA-39C4B7E2FC3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30B3-F115-7742-AA0D-85BBAE3507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5835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5889" y="998506"/>
            <a:ext cx="8652222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5889" y="1496679"/>
            <a:ext cx="8652222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06045-FEDA-6746-AE9D-0AEFC4B6A54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1CCDE2-1DD4-A348-AD71-4B1E571F19E4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7A927-16E6-E64F-B6FE-DD4406AFA5EB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13487-84DE-4040-9EC5-39C16B8D7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4215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8389"/>
            <a:ext cx="9144001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47" y="2275788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667" y="2275788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203861-724B-BD4B-A09D-40A65C05628C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2FB5E7-041D-4644-B481-29D04E9BDB3A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2D0D5E-3641-AF4A-A84C-8CC12FB26919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C169-019E-EC40-A303-92BDFBB81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65286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03081"/>
            <a:ext cx="91440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45" y="2166763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44" y="2621484"/>
            <a:ext cx="4040188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0870" y="2166763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869" y="2621484"/>
            <a:ext cx="4041775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4B4F13-96D2-3E44-BC4A-86D69BA0C16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3E520B-1310-6C4B-BA3C-3FD7D2ECBA8E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0B39CA-4158-7F46-9667-08F7512CEC9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63DE1-D32E-6140-B687-EC71C26B3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4964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1092"/>
            <a:ext cx="9144000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3260F8-A428-534E-A11B-DF625C36360E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DD555C-E791-AD42-85BF-E45056A53D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9B947A-75EC-EF45-933B-05B395D515A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3F8E-5788-8C42-9334-FB9E7D341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7570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F12ED9-116B-444A-ACB5-5EA3CE5D7D7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15F4BD-102A-014A-A43C-859C299368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DEAF55-2BB9-584D-8824-96A2655C1E2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410B-9796-8047-988B-FD9028839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64814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0318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0319"/>
            <a:ext cx="5111751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532368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C89A1-3E8D-E546-A865-9992601E305F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2F70A-66C2-7E45-AA41-447582C4D7C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48511-4AA6-E44D-846D-2D92AE1FC27E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EA677-C364-6844-93FD-39CEF8E0B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60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23007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3220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68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0D3206-602D-6C4F-8687-E42BB7C4DF20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7698C-262E-784B-B263-E5820E9227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1FFC79-4381-4443-A01A-A2D35874A025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C96-7167-B445-BD60-B54493939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7456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A525D42-3532-B242-B6F5-725187DF3219}"/>
              </a:ext>
            </a:extLst>
          </p:cNvPr>
          <p:cNvSpPr/>
          <p:nvPr userDrawn="1"/>
        </p:nvSpPr>
        <p:spPr bwMode="gray">
          <a:xfrm flipH="1">
            <a:off x="0" y="0"/>
            <a:ext cx="9144000" cy="611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99FEDF-F3A8-2D40-8E0F-DA0EF2D11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914400" y="2298700"/>
            <a:ext cx="7315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72AA11D3-797D-2847-87F5-D1F21BEC0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0" y="1512888"/>
            <a:ext cx="9144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E16D48-D5D4-B342-BC31-E3B5E9B47D8B}"/>
              </a:ext>
            </a:extLst>
          </p:cNvPr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484188" y="6438900"/>
            <a:ext cx="1252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CD522F-4E12-DF4B-B646-38A18F7960CA}"/>
              </a:ext>
            </a:extLst>
          </p:cNvPr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736725" y="6438900"/>
            <a:ext cx="6153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84609D78-6F0D-1247-A90F-F862778E2433}"/>
              </a:ext>
            </a:extLst>
          </p:cNvPr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899400" y="6438900"/>
            <a:ext cx="124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35C291-A77D-484D-9518-5445B7656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">
            <a:extLst>
              <a:ext uri="{FF2B5EF4-FFF2-40B4-BE49-F238E27FC236}">
                <a16:creationId xmlns:a16="http://schemas.microsoft.com/office/drawing/2014/main" id="{4F0795F2-4BEB-B944-869E-EA968CC6A8A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1" t="36948" r="17580" b="36948"/>
          <a:stretch>
            <a:fillRect/>
          </a:stretch>
        </p:blipFill>
        <p:spPr bwMode="auto">
          <a:xfrm>
            <a:off x="0" y="-1588"/>
            <a:ext cx="569913" cy="6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F7D810-573E-2B43-936F-E4C15D960B30}"/>
              </a:ext>
            </a:extLst>
          </p:cNvPr>
          <p:cNvCxnSpPr/>
          <p:nvPr userDrawn="1"/>
        </p:nvCxnSpPr>
        <p:spPr>
          <a:xfrm>
            <a:off x="-17463" y="625475"/>
            <a:ext cx="916146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1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sz="2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D37E-1BBE-814B-BE5B-AF3A08482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727635"/>
            <a:ext cx="9143996" cy="1089529"/>
          </a:xfrm>
        </p:spPr>
        <p:txBody>
          <a:bodyPr/>
          <a:lstStyle/>
          <a:p>
            <a:r>
              <a:rPr lang="en-US" dirty="0"/>
              <a:t>Lab 5: Phenotype simulation</a:t>
            </a:r>
            <a:br>
              <a:rPr lang="en-US" dirty="0"/>
            </a:br>
            <a:r>
              <a:rPr lang="en-US" dirty="0"/>
              <a:t>         &amp;</a:t>
            </a:r>
            <a:br>
              <a:rPr lang="en-US" dirty="0"/>
            </a:br>
            <a:r>
              <a:rPr lang="en-US" dirty="0"/>
              <a:t>            GWAS by correlation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F1656-A381-9D47-97FB-D77A90043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25243"/>
            <a:ext cx="9143997" cy="854080"/>
          </a:xfrm>
        </p:spPr>
        <p:txBody>
          <a:bodyPr/>
          <a:lstStyle/>
          <a:p>
            <a:r>
              <a:rPr lang="en-US" dirty="0"/>
              <a:t>Crop545</a:t>
            </a:r>
          </a:p>
          <a:p>
            <a:r>
              <a:rPr lang="en-US" dirty="0"/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13787632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2670-E5BF-CF47-AF62-8BEAD6ED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Phenotype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56A52-B584-2248-B6DA-5616443BC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162" y="2460997"/>
            <a:ext cx="7651836" cy="430887"/>
          </a:xfrm>
        </p:spPr>
        <p:txBody>
          <a:bodyPr/>
          <a:lstStyle/>
          <a:p>
            <a:pPr marL="165100" indent="0">
              <a:buNone/>
            </a:pPr>
            <a:r>
              <a:rPr lang="en-US" dirty="0"/>
              <a:t>Phenotype = genetic + residual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050D82-B010-2148-8EC6-2A244971C819}"/>
              </a:ext>
            </a:extLst>
          </p:cNvPr>
          <p:cNvSpPr txBox="1"/>
          <p:nvPr/>
        </p:nvSpPr>
        <p:spPr>
          <a:xfrm>
            <a:off x="3536157" y="3734668"/>
            <a:ext cx="2900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Sampling QTN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Sample()</a:t>
            </a: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D5248F8A-4996-9146-B87D-8D8B2705F3C4}"/>
              </a:ext>
            </a:extLst>
          </p:cNvPr>
          <p:cNvSpPr/>
          <p:nvPr/>
        </p:nvSpPr>
        <p:spPr>
          <a:xfrm>
            <a:off x="4360367" y="2977954"/>
            <a:ext cx="278606" cy="683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202128-E4E5-4E4E-8908-5BDB137AD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983" y="4799647"/>
            <a:ext cx="3664087" cy="20793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3E2092-8F5E-9743-B720-233B547A7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091" y="4799647"/>
            <a:ext cx="4098909" cy="130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25804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2670-E5BF-CF47-AF62-8BEAD6ED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Phenotype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56A52-B584-2248-B6DA-5616443BC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162" y="2460997"/>
            <a:ext cx="7651836" cy="430887"/>
          </a:xfrm>
        </p:spPr>
        <p:txBody>
          <a:bodyPr/>
          <a:lstStyle/>
          <a:p>
            <a:pPr marL="165100" indent="0">
              <a:buNone/>
            </a:pPr>
            <a:r>
              <a:rPr lang="en-US" dirty="0"/>
              <a:t>Phenotype = genetic + residual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050D82-B010-2148-8EC6-2A244971C819}"/>
              </a:ext>
            </a:extLst>
          </p:cNvPr>
          <p:cNvSpPr txBox="1"/>
          <p:nvPr/>
        </p:nvSpPr>
        <p:spPr>
          <a:xfrm>
            <a:off x="3536157" y="3734668"/>
            <a:ext cx="2900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2. QTN effects </a:t>
            </a: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D5248F8A-4996-9146-B87D-8D8B2705F3C4}"/>
              </a:ext>
            </a:extLst>
          </p:cNvPr>
          <p:cNvSpPr/>
          <p:nvPr/>
        </p:nvSpPr>
        <p:spPr>
          <a:xfrm>
            <a:off x="4360367" y="2977954"/>
            <a:ext cx="278606" cy="683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1915E0-707A-424A-A2F4-F6E1E82A2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661" y="4177535"/>
            <a:ext cx="5552677" cy="227131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7AD868D-E3FC-CE4D-9279-B96D09DDC2BB}"/>
              </a:ext>
            </a:extLst>
          </p:cNvPr>
          <p:cNvSpPr/>
          <p:nvPr/>
        </p:nvSpPr>
        <p:spPr>
          <a:xfrm>
            <a:off x="1972943" y="6488668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2"/>
                </a:solidFill>
              </a:rPr>
              <a:t>rnorm</a:t>
            </a:r>
            <a:r>
              <a:rPr lang="en-US" dirty="0">
                <a:solidFill>
                  <a:schemeClr val="bg2"/>
                </a:solidFill>
              </a:rPr>
              <a:t>(NQTN,0,1)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FEF4A3-800D-964C-ACF3-73DF1435E5D2}"/>
              </a:ext>
            </a:extLst>
          </p:cNvPr>
          <p:cNvSpPr/>
          <p:nvPr/>
        </p:nvSpPr>
        <p:spPr>
          <a:xfrm>
            <a:off x="4986338" y="6488668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alpha^(1:NQTN)</a:t>
            </a:r>
          </a:p>
        </p:txBody>
      </p:sp>
    </p:spTree>
    <p:extLst>
      <p:ext uri="{BB962C8B-B14F-4D97-AF65-F5344CB8AC3E}">
        <p14:creationId xmlns:p14="http://schemas.microsoft.com/office/powerpoint/2010/main" val="40043653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2670-E5BF-CF47-AF62-8BEAD6ED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Phenotype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56A52-B584-2248-B6DA-5616443BC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162" y="2460997"/>
            <a:ext cx="7651836" cy="430887"/>
          </a:xfrm>
        </p:spPr>
        <p:txBody>
          <a:bodyPr/>
          <a:lstStyle/>
          <a:p>
            <a:pPr marL="165100" indent="0">
              <a:buNone/>
            </a:pPr>
            <a:r>
              <a:rPr lang="en-US" dirty="0"/>
              <a:t>Phenotype = genetic + residual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050D82-B010-2148-8EC6-2A244971C819}"/>
              </a:ext>
            </a:extLst>
          </p:cNvPr>
          <p:cNvSpPr txBox="1"/>
          <p:nvPr/>
        </p:nvSpPr>
        <p:spPr>
          <a:xfrm>
            <a:off x="2481135" y="3751670"/>
            <a:ext cx="4019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3. QTN * QTN effects 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4. var(genetic effect)</a:t>
            </a: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D5248F8A-4996-9146-B87D-8D8B2705F3C4}"/>
              </a:ext>
            </a:extLst>
          </p:cNvPr>
          <p:cNvSpPr/>
          <p:nvPr/>
        </p:nvSpPr>
        <p:spPr>
          <a:xfrm>
            <a:off x="4360367" y="2977954"/>
            <a:ext cx="278606" cy="683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-Up Arrow 5">
            <a:extLst>
              <a:ext uri="{FF2B5EF4-FFF2-40B4-BE49-F238E27FC236}">
                <a16:creationId xmlns:a16="http://schemas.microsoft.com/office/drawing/2014/main" id="{26EE86A7-A0F4-6841-A000-D4BCAF560997}"/>
              </a:ext>
            </a:extLst>
          </p:cNvPr>
          <p:cNvSpPr/>
          <p:nvPr/>
        </p:nvSpPr>
        <p:spPr>
          <a:xfrm>
            <a:off x="5582761" y="2903147"/>
            <a:ext cx="659418" cy="169704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3BBD59-B177-954C-9460-B05E099C9D65}"/>
              </a:ext>
            </a:extLst>
          </p:cNvPr>
          <p:cNvSpPr txBox="1"/>
          <p:nvPr/>
        </p:nvSpPr>
        <p:spPr>
          <a:xfrm>
            <a:off x="6242179" y="3844003"/>
            <a:ext cx="185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5. Heritability</a:t>
            </a:r>
          </a:p>
        </p:txBody>
      </p:sp>
    </p:spTree>
    <p:extLst>
      <p:ext uri="{BB962C8B-B14F-4D97-AF65-F5344CB8AC3E}">
        <p14:creationId xmlns:p14="http://schemas.microsoft.com/office/powerpoint/2010/main" val="1424465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2670-E5BF-CF47-AF62-8BEAD6ED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Phenotype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56A52-B584-2248-B6DA-5616443BC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41" y="3527256"/>
            <a:ext cx="8649478" cy="461665"/>
          </a:xfrm>
        </p:spPr>
        <p:txBody>
          <a:bodyPr/>
          <a:lstStyle/>
          <a:p>
            <a:pPr marL="165100" indent="0" algn="ctr" defTabSz="410751">
              <a:buNone/>
            </a:pPr>
            <a:r>
              <a:rPr lang="en-US" sz="2400" b="1" dirty="0">
                <a:solidFill>
                  <a:srgbClr val="000000"/>
                </a:solidFill>
                <a:latin typeface="Helvetica Light"/>
                <a:sym typeface="Helvetica Light"/>
              </a:rPr>
              <a:t>Demonstration 1: Phenotype simulation with ‘G2P’</a:t>
            </a:r>
            <a:endParaRPr lang="en-US" sz="240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9483133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2670-E5BF-CF47-AF62-8BEAD6ED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GWAS by correlation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56A52-B584-2248-B6DA-5616443BC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41" y="3527256"/>
            <a:ext cx="8649478" cy="461665"/>
          </a:xfrm>
        </p:spPr>
        <p:txBody>
          <a:bodyPr/>
          <a:lstStyle/>
          <a:p>
            <a:pPr marL="165100" indent="0" algn="ctr" defTabSz="410751">
              <a:buNone/>
            </a:pPr>
            <a:r>
              <a:rPr lang="en-US" sz="2400" b="1" dirty="0">
                <a:solidFill>
                  <a:srgbClr val="000000"/>
                </a:solidFill>
                <a:latin typeface="Helvetica Light"/>
                <a:sym typeface="Helvetica Light"/>
              </a:rPr>
              <a:t>Demonstration 2: </a:t>
            </a:r>
            <a:r>
              <a:rPr lang="en-US" sz="2400" dirty="0"/>
              <a:t>GWAS by correlation</a:t>
            </a:r>
            <a:endParaRPr lang="en-US" sz="240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422501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6280</TotalTime>
  <Words>93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Helvetica Light</vt:lpstr>
      <vt:lpstr>Lucida Sans</vt:lpstr>
      <vt:lpstr>Times New Roman</vt:lpstr>
      <vt:lpstr>Default Design</vt:lpstr>
      <vt:lpstr>Lab 5: Phenotype simulation          &amp;             GWAS by correlation</vt:lpstr>
      <vt:lpstr>Phenotype simulation</vt:lpstr>
      <vt:lpstr>Phenotype simulation</vt:lpstr>
      <vt:lpstr>Phenotype simulation</vt:lpstr>
      <vt:lpstr>Phenotype simulation</vt:lpstr>
      <vt:lpstr>GWAS by correlation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Agriculture</dc:title>
  <dc:creator>Tang, Zhou</dc:creator>
  <cp:lastModifiedBy>Tang, Zhou</cp:lastModifiedBy>
  <cp:revision>226</cp:revision>
  <dcterms:created xsi:type="dcterms:W3CDTF">2020-10-12T03:33:41Z</dcterms:created>
  <dcterms:modified xsi:type="dcterms:W3CDTF">2021-02-17T07:41:33Z</dcterms:modified>
</cp:coreProperties>
</file>