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6" r:id="rId4"/>
    <p:sldId id="263" r:id="rId5"/>
    <p:sldId id="264" r:id="rId6"/>
    <p:sldId id="260" r:id="rId7"/>
    <p:sldId id="267" r:id="rId8"/>
    <p:sldId id="268" r:id="rId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4052" autoAdjust="0"/>
  </p:normalViewPr>
  <p:slideViewPr>
    <p:cSldViewPr snapToGrid="0">
      <p:cViewPr varScale="1">
        <p:scale>
          <a:sx n="134" d="100"/>
          <a:sy n="134" d="100"/>
        </p:scale>
        <p:origin x="200" y="2400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9057EDC-40B0-4B48-9B74-76CD5661E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1A0F20C-22DF-6141-AC3D-DF0889012C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7A9AB4-FF35-0942-B2A4-31A111D08935}" type="datetime1">
              <a:rPr lang="en-US"/>
              <a:pPr>
                <a:defRPr/>
              </a:pPr>
              <a:t>3/24/21</a:t>
            </a:fld>
            <a:endParaRPr lang="en-US" dirty="0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2A347F5-7C7B-D24A-A056-09A229D3E7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717F84B-20D9-ED4B-85BA-2F00697F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C14AD6F3-D4C9-6145-8EE7-D6BFA0B86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A2D7-7B6B-C94D-A06C-2EFA754D161E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00D5CF-96BF-C142-B7C1-F074EFF41D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4CEE831-C8D4-0543-A594-3ED1950A21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F20F47-644C-3443-897B-EC4282CC9860}" type="datetime1">
              <a:rPr lang="en-US"/>
              <a:pPr>
                <a:defRPr/>
              </a:pPr>
              <a:t>3/24/21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8E8AA92-DF7A-9249-ACF0-827D176DE7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DF6229D-3503-2242-983C-184F0D2BC6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0BFE08A-9F71-624C-AC19-0B802BEE92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621EE4B-2B88-774B-B475-7624C7E0B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1BE2B4B-8658-0241-9D3C-F96A8DAC1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AFF9EC9-6CB3-1147-83A5-63D95B2F0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DDEBBD-FAEF-A94A-8DFB-6962BFF24C5F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C7742-01FA-504F-AE6D-0AFD0578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019026-4DB1-0140-844D-A05FC3B93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16E3DB-9F94-FB4E-8D8D-FDEA706C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9F4A-AF2B-E14A-8BB9-B8E857018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93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F2586-0DC4-4645-A579-1C7E33BB0E4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8AF9D-4790-FB49-89F7-ABBA3BE9080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F8782-0842-9B48-A1EA-39C4B7E2FC3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30B3-F115-7742-AA0D-85BBAE350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83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06045-FEDA-6746-AE9D-0AEFC4B6A54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CCDE2-1DD4-A348-AD71-4B1E571F19E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7A927-16E6-E64F-B6FE-DD4406AFA5E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3487-84DE-4040-9EC5-39C16B8D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1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03861-724B-BD4B-A09D-40A65C05628C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B5E7-041D-4644-B481-29D04E9BDB3A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D0D5E-3641-AF4A-A84C-8CC12FB2691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C169-019E-EC40-A303-92BDFBB8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528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4B4F13-96D2-3E44-BC4A-86D69BA0C16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3E520B-1310-6C4B-BA3C-3FD7D2ECBA8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0B39CA-4158-7F46-9667-08F7512CEC9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3DE1-D32E-6140-B687-EC71C26B3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964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3260F8-A428-534E-A11B-DF625C36360E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DD555C-E791-AD42-85BF-E45056A53D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9B947A-75EC-EF45-933B-05B395D515A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3F8E-5788-8C42-9334-FB9E7D34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57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F12ED9-116B-444A-ACB5-5EA3CE5D7D7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15F4BD-102A-014A-A43C-859C299368E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DEAF55-2BB9-584D-8824-96A2655C1E2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410B-9796-8047-988B-FD9028839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48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C89A1-3E8D-E546-A865-9992601E305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2F70A-66C2-7E45-AA41-447582C4D7C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48511-4AA6-E44D-846D-2D92AE1FC27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A677-C364-6844-93FD-39CEF8E0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D3206-602D-6C4F-8687-E42BB7C4DF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7698C-262E-784B-B263-E5820E9227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FFC79-4381-4443-A01A-A2D35874A025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C96-7167-B445-BD60-B54493939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45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525D42-3532-B242-B6F5-725187DF3219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99FEDF-F3A8-2D40-8E0F-DA0EF2D1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2AA11D3-797D-2847-87F5-D1F21BEC0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E16D48-D5D4-B342-BC31-E3B5E9B47D8B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CD522F-4E12-DF4B-B646-38A18F7960CA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609D78-6F0D-1247-A90F-F862778E2433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35C291-A77D-484D-9518-5445B7656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4F0795F2-4BEB-B944-869E-EA968CC6A8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D810-573E-2B43-936F-E4C15D960B30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D37E-1BBE-814B-BE5B-AF3A0848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" y="2449582"/>
            <a:ext cx="9143996" cy="424732"/>
          </a:xfrm>
        </p:spPr>
        <p:txBody>
          <a:bodyPr/>
          <a:lstStyle/>
          <a:p>
            <a:r>
              <a:rPr lang="en-US" dirty="0"/>
              <a:t>Lab 9: Different Models in GAPIT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F1656-A381-9D47-97FB-D77A90043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13797"/>
            <a:ext cx="9143997" cy="854080"/>
          </a:xfrm>
        </p:spPr>
        <p:txBody>
          <a:bodyPr/>
          <a:lstStyle/>
          <a:p>
            <a:r>
              <a:rPr lang="en-US" dirty="0"/>
              <a:t>Crop545</a:t>
            </a:r>
          </a:p>
          <a:p>
            <a:r>
              <a:rPr lang="en-US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3787632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DF924-283D-BF47-B19D-942DA137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" y="952867"/>
            <a:ext cx="5218043" cy="230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14C74-E8CB-254C-B614-55A47836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4" y="744782"/>
            <a:ext cx="2724149" cy="2724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8A683-8669-F14C-9902-38054D804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8" y="4292181"/>
            <a:ext cx="2600325" cy="2600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C1C6F8-5A11-7747-B837-1BC15ADBA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" y="4414540"/>
            <a:ext cx="5218043" cy="2307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3566F1-0544-B840-9F08-E7F06C494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" y="3260848"/>
            <a:ext cx="2171700" cy="1186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CC299-CC26-8A42-98E8-78364EA0D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654" y="3349151"/>
            <a:ext cx="2489200" cy="13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46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D20111-0A9D-8B4F-9D9D-6E016C6C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934"/>
            <a:ext cx="5048250" cy="223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5818D-173B-6545-98C1-299AD851A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59" y="703934"/>
            <a:ext cx="2725066" cy="2725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4AB03-8128-014E-AD42-7A58E9F15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74"/>
            <a:ext cx="5124450" cy="2266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F71948-AEE3-D34A-AF02-DC41924A1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59" y="4132934"/>
            <a:ext cx="2725066" cy="2725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E23DD1-DDC9-FE45-99D9-10CEA94AB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3151194"/>
            <a:ext cx="1876425" cy="1433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4AB371-61CE-7742-A403-156FE2881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650" y="3018828"/>
            <a:ext cx="2489200" cy="16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55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5A231F-4CFB-EF42-8A02-7433DC84BC6B}"/>
              </a:ext>
            </a:extLst>
          </p:cNvPr>
          <p:cNvSpPr txBox="1">
            <a:spLocks/>
          </p:cNvSpPr>
          <p:nvPr/>
        </p:nvSpPr>
        <p:spPr bwMode="black">
          <a:xfrm>
            <a:off x="0" y="5510276"/>
            <a:ext cx="9143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Font typeface="Arial" pitchFamily="34" charset="0"/>
              <a:buNone/>
            </a:pPr>
            <a:r>
              <a:rPr lang="en-US" kern="0" dirty="0"/>
              <a:t>Q: What is the difference between GLM, MLM, CMLM and MLMM?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D5F0B-9608-AA4B-B9D8-A92ED8E74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775"/>
            <a:ext cx="4838700" cy="2003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57C36-62AF-584F-B1AF-6972BC7EC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996621"/>
            <a:ext cx="5257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1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7AFF-1B20-6947-87DA-BA6BCF3A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EECAC-9239-644A-A852-B8E334AAD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87" y="1938275"/>
            <a:ext cx="5088166" cy="41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790FA-A5B5-7A4D-BAE2-D1B6C2A4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7582"/>
            <a:ext cx="3812245" cy="112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AEAB6-F258-0C4D-91F0-0BD49ACB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4183"/>
            <a:ext cx="3812245" cy="18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3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B068-47A2-E74F-AB25-8FC684CD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package in 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80AA-0DE6-1146-9FCF-FE65DB8C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966" y="2033210"/>
            <a:ext cx="5870718" cy="1415772"/>
          </a:xfrm>
        </p:spPr>
        <p:txBody>
          <a:bodyPr/>
          <a:lstStyle/>
          <a:p>
            <a:pPr marL="165100" indent="0">
              <a:buNone/>
            </a:pP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devtools</a:t>
            </a:r>
            <a:r>
              <a:rPr lang="en-US" dirty="0"/>
              <a:t>")</a:t>
            </a:r>
          </a:p>
          <a:p>
            <a:pPr marL="165100" indent="0">
              <a:buNone/>
            </a:pPr>
            <a:r>
              <a:rPr lang="en-US" dirty="0" err="1"/>
              <a:t>devtools</a:t>
            </a:r>
            <a:r>
              <a:rPr lang="en-US" dirty="0"/>
              <a:t>::</a:t>
            </a:r>
            <a:r>
              <a:rPr lang="en-US" dirty="0" err="1"/>
              <a:t>has_devel</a:t>
            </a:r>
            <a:r>
              <a:rPr lang="en-US" dirty="0"/>
              <a:t>()</a:t>
            </a:r>
          </a:p>
          <a:p>
            <a:pPr marL="165100" indent="0">
              <a:buNone/>
            </a:pPr>
            <a:r>
              <a:rPr lang="en-US" dirty="0" err="1"/>
              <a:t>install.packages</a:t>
            </a:r>
            <a:r>
              <a:rPr lang="en-US" dirty="0"/>
              <a:t>("roxygen2")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9BF6B1-C796-2A4B-95BE-72499E5BA2BC}"/>
              </a:ext>
            </a:extLst>
          </p:cNvPr>
          <p:cNvSpPr txBox="1">
            <a:spLocks/>
          </p:cNvSpPr>
          <p:nvPr/>
        </p:nvSpPr>
        <p:spPr bwMode="black">
          <a:xfrm>
            <a:off x="0" y="4047193"/>
            <a:ext cx="9144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165100" algn="ctr"/>
            <a:r>
              <a:rPr lang="en-US" kern="0" dirty="0"/>
              <a:t>Install package from </a:t>
            </a:r>
            <a:r>
              <a:rPr lang="en-US" kern="0" dirty="0" err="1"/>
              <a:t>github</a:t>
            </a: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B634C3-7915-A94D-97E3-60DD2BBEADBD}"/>
              </a:ext>
            </a:extLst>
          </p:cNvPr>
          <p:cNvSpPr txBox="1">
            <a:spLocks/>
          </p:cNvSpPr>
          <p:nvPr/>
        </p:nvSpPr>
        <p:spPr bwMode="black">
          <a:xfrm>
            <a:off x="1165392" y="5070136"/>
            <a:ext cx="714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>
              <a:buNone/>
            </a:pPr>
            <a:r>
              <a:rPr lang="en-US" sz="2000" kern="0" dirty="0"/>
              <a:t>library(</a:t>
            </a:r>
            <a:r>
              <a:rPr lang="en-US" sz="2000" kern="0" dirty="0" err="1"/>
              <a:t>devtools</a:t>
            </a:r>
            <a:r>
              <a:rPr lang="en-US" sz="2000" kern="0" dirty="0"/>
              <a:t>)</a:t>
            </a:r>
          </a:p>
          <a:p>
            <a:pPr marL="165100" indent="0">
              <a:buNone/>
            </a:pPr>
            <a:r>
              <a:rPr lang="en-US" sz="2000" dirty="0" err="1"/>
              <a:t>install_github</a:t>
            </a:r>
            <a:r>
              <a:rPr lang="en-US" sz="2000" dirty="0"/>
              <a:t>(”</a:t>
            </a:r>
            <a:r>
              <a:rPr lang="en-US" sz="2000" dirty="0" err="1"/>
              <a:t>githubAccount</a:t>
            </a:r>
            <a:r>
              <a:rPr lang="en-US" sz="2000" dirty="0"/>
              <a:t>/</a:t>
            </a:r>
            <a:r>
              <a:rPr lang="en-US" sz="2000" dirty="0" err="1"/>
              <a:t>repositoryName</a:t>
            </a:r>
            <a:r>
              <a:rPr lang="en-US" sz="2000" dirty="0"/>
              <a:t>")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3717053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80D8C-9B32-DC4B-81AE-50E34773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E705-BF9A-1E4D-97D8-2C115854F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016"/>
            <a:ext cx="4152900" cy="3445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A017D-4868-554D-AF6E-40417D05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38" y="2065993"/>
            <a:ext cx="4701212" cy="34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476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77AB2-5D08-5A40-BEB2-03BF9710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4" y="748906"/>
            <a:ext cx="3385441" cy="3829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497918-4854-4644-A181-8CF5ADA3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1" y="4686300"/>
            <a:ext cx="3556000" cy="2171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226C0-77CA-3F41-80C6-D43DE124D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608461"/>
            <a:ext cx="2600326" cy="4106663"/>
          </a:xfrm>
          <a:prstGeom prst="rect">
            <a:avLst/>
          </a:prstGeom>
        </p:spPr>
      </p:pic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A211D352-299E-E744-8FE3-121733A48E60}"/>
              </a:ext>
            </a:extLst>
          </p:cNvPr>
          <p:cNvCxnSpPr/>
          <p:nvPr/>
        </p:nvCxnSpPr>
        <p:spPr>
          <a:xfrm rot="16200000" flipH="1">
            <a:off x="666750" y="3781425"/>
            <a:ext cx="2438400" cy="22288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1FD963C-13FE-F343-B48C-E9F563B2FF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60777" y="3133725"/>
            <a:ext cx="3854449" cy="34385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7798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10494</TotalTime>
  <Words>65</Words>
  <Application>Microsoft Macintosh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Lucida Sans</vt:lpstr>
      <vt:lpstr>Times New Roman</vt:lpstr>
      <vt:lpstr>Default Design</vt:lpstr>
      <vt:lpstr>Lab 9: Different Models in GAPIT</vt:lpstr>
      <vt:lpstr>PowerPoint Presentation</vt:lpstr>
      <vt:lpstr>PowerPoint Presentation</vt:lpstr>
      <vt:lpstr>PowerPoint Presentation</vt:lpstr>
      <vt:lpstr>PowerPoint Presentation</vt:lpstr>
      <vt:lpstr>Create your own package in RStudio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Agriculture</dc:title>
  <dc:creator>Tang, Zhou</dc:creator>
  <cp:lastModifiedBy>Tang, Zhou</cp:lastModifiedBy>
  <cp:revision>352</cp:revision>
  <dcterms:created xsi:type="dcterms:W3CDTF">2020-10-12T03:33:41Z</dcterms:created>
  <dcterms:modified xsi:type="dcterms:W3CDTF">2021-03-24T20:22:49Z</dcterms:modified>
</cp:coreProperties>
</file>