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61" r:id="rId3"/>
    <p:sldId id="257" r:id="rId4"/>
    <p:sldId id="260" r:id="rId5"/>
    <p:sldId id="263" r:id="rId6"/>
    <p:sldId id="259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48"/>
    <p:restoredTop sz="95748"/>
  </p:normalViewPr>
  <p:slideViewPr>
    <p:cSldViewPr snapToGrid="0">
      <p:cViewPr>
        <p:scale>
          <a:sx n="131" d="100"/>
          <a:sy n="131" d="100"/>
        </p:scale>
        <p:origin x="144" y="-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45EE0E-5473-44BA-ABE2-46F1447DFE17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735C02-F6DB-4247-9DF2-F1A0BA520D2D}">
      <dgm:prSet/>
      <dgm:spPr/>
      <dgm:t>
        <a:bodyPr/>
        <a:lstStyle/>
        <a:p>
          <a:r>
            <a:rPr lang="en-US" b="1" dirty="0"/>
            <a:t>Pro</a:t>
          </a:r>
          <a:endParaRPr lang="en-US" dirty="0"/>
        </a:p>
      </dgm:t>
    </dgm:pt>
    <dgm:pt modelId="{6A72C05D-4D5E-40A9-BDA6-9A62EDB2B8DF}" type="parTrans" cxnId="{349F85B4-BB50-44D6-B512-7CFFBFFB2108}">
      <dgm:prSet/>
      <dgm:spPr/>
      <dgm:t>
        <a:bodyPr/>
        <a:lstStyle/>
        <a:p>
          <a:endParaRPr lang="en-US"/>
        </a:p>
      </dgm:t>
    </dgm:pt>
    <dgm:pt modelId="{173C5F9D-D9ED-4E5B-9AAA-83DE7D90240E}" type="sibTrans" cxnId="{349F85B4-BB50-44D6-B512-7CFFBFFB2108}">
      <dgm:prSet/>
      <dgm:spPr/>
      <dgm:t>
        <a:bodyPr/>
        <a:lstStyle/>
        <a:p>
          <a:endParaRPr lang="en-US"/>
        </a:p>
      </dgm:t>
    </dgm:pt>
    <dgm:pt modelId="{58137F3A-64AE-474B-A127-045482E5B3FF}">
      <dgm:prSet/>
      <dgm:spPr/>
      <dgm:t>
        <a:bodyPr/>
        <a:lstStyle/>
        <a:p>
          <a:r>
            <a:rPr lang="en-US" dirty="0"/>
            <a:t>Instant publication</a:t>
          </a:r>
        </a:p>
      </dgm:t>
    </dgm:pt>
    <dgm:pt modelId="{4090941A-F4E1-40F7-9BF1-084FBC553366}" type="parTrans" cxnId="{C49B8E85-8615-4FEA-9D78-2B5AE7301099}">
      <dgm:prSet/>
      <dgm:spPr/>
      <dgm:t>
        <a:bodyPr/>
        <a:lstStyle/>
        <a:p>
          <a:endParaRPr lang="en-US"/>
        </a:p>
      </dgm:t>
    </dgm:pt>
    <dgm:pt modelId="{BE0999D8-4B1F-494C-8FFC-44DB657CAA9C}" type="sibTrans" cxnId="{C49B8E85-8615-4FEA-9D78-2B5AE7301099}">
      <dgm:prSet/>
      <dgm:spPr/>
      <dgm:t>
        <a:bodyPr/>
        <a:lstStyle/>
        <a:p>
          <a:endParaRPr lang="en-US"/>
        </a:p>
      </dgm:t>
    </dgm:pt>
    <dgm:pt modelId="{9037C558-79F1-49AA-81EB-772999E29A89}">
      <dgm:prSet/>
      <dgm:spPr/>
      <dgm:t>
        <a:bodyPr/>
        <a:lstStyle/>
        <a:p>
          <a:r>
            <a:rPr lang="en-US" dirty="0"/>
            <a:t>Free</a:t>
          </a:r>
        </a:p>
      </dgm:t>
    </dgm:pt>
    <dgm:pt modelId="{00AB4B91-37B6-4A2D-8443-7BD2ABBEB01C}" type="parTrans" cxnId="{03849811-9A9D-4E2F-8602-A68B207B3EE2}">
      <dgm:prSet/>
      <dgm:spPr/>
      <dgm:t>
        <a:bodyPr/>
        <a:lstStyle/>
        <a:p>
          <a:endParaRPr lang="en-US"/>
        </a:p>
      </dgm:t>
    </dgm:pt>
    <dgm:pt modelId="{72101117-827B-4822-8C00-1F77753F45DF}" type="sibTrans" cxnId="{03849811-9A9D-4E2F-8602-A68B207B3EE2}">
      <dgm:prSet/>
      <dgm:spPr/>
      <dgm:t>
        <a:bodyPr/>
        <a:lstStyle/>
        <a:p>
          <a:endParaRPr lang="en-US"/>
        </a:p>
      </dgm:t>
    </dgm:pt>
    <dgm:pt modelId="{DD1E6F60-4F6E-4E2E-A513-2109AA16265C}">
      <dgm:prSet/>
      <dgm:spPr/>
      <dgm:t>
        <a:bodyPr/>
        <a:lstStyle/>
        <a:p>
          <a:r>
            <a:rPr lang="en-US"/>
            <a:t>Open access </a:t>
          </a:r>
        </a:p>
      </dgm:t>
    </dgm:pt>
    <dgm:pt modelId="{F8B59303-0987-4975-90F9-D8554CA4E68F}" type="parTrans" cxnId="{F3CC8190-1BB3-4CCA-8E38-9337D0E10D8D}">
      <dgm:prSet/>
      <dgm:spPr/>
      <dgm:t>
        <a:bodyPr/>
        <a:lstStyle/>
        <a:p>
          <a:endParaRPr lang="en-US"/>
        </a:p>
      </dgm:t>
    </dgm:pt>
    <dgm:pt modelId="{10F6A808-7F66-4099-A8A8-F5FCD7A3808B}" type="sibTrans" cxnId="{F3CC8190-1BB3-4CCA-8E38-9337D0E10D8D}">
      <dgm:prSet/>
      <dgm:spPr/>
      <dgm:t>
        <a:bodyPr/>
        <a:lstStyle/>
        <a:p>
          <a:endParaRPr lang="en-US"/>
        </a:p>
      </dgm:t>
    </dgm:pt>
    <dgm:pt modelId="{05C81CEF-1DF2-42A9-BDEE-B86DEA0E0009}">
      <dgm:prSet/>
      <dgm:spPr/>
      <dgm:t>
        <a:bodyPr/>
        <a:lstStyle/>
        <a:p>
          <a:r>
            <a:rPr lang="en-US" dirty="0"/>
            <a:t>Open for comments</a:t>
          </a:r>
        </a:p>
      </dgm:t>
    </dgm:pt>
    <dgm:pt modelId="{CDA2205A-C336-46C2-AD40-AC3A4B329293}" type="parTrans" cxnId="{B18A9176-9294-4ADF-946B-8F13D1F1038D}">
      <dgm:prSet/>
      <dgm:spPr/>
      <dgm:t>
        <a:bodyPr/>
        <a:lstStyle/>
        <a:p>
          <a:endParaRPr lang="en-US"/>
        </a:p>
      </dgm:t>
    </dgm:pt>
    <dgm:pt modelId="{58AE5360-3FD8-425E-9F14-0509C30FF1D1}" type="sibTrans" cxnId="{B18A9176-9294-4ADF-946B-8F13D1F1038D}">
      <dgm:prSet/>
      <dgm:spPr/>
      <dgm:t>
        <a:bodyPr/>
        <a:lstStyle/>
        <a:p>
          <a:endParaRPr lang="en-US"/>
        </a:p>
      </dgm:t>
    </dgm:pt>
    <dgm:pt modelId="{0ADCB346-8A37-4BFF-8F34-DADD522BAAAC}">
      <dgm:prSet/>
      <dgm:spPr/>
      <dgm:t>
        <a:bodyPr/>
        <a:lstStyle/>
        <a:p>
          <a:r>
            <a:rPr lang="en-US" b="1"/>
            <a:t>Con</a:t>
          </a:r>
          <a:endParaRPr lang="en-US"/>
        </a:p>
      </dgm:t>
    </dgm:pt>
    <dgm:pt modelId="{F1436AA7-EA50-49D8-8AD3-C7E11981F383}" type="parTrans" cxnId="{7E992018-CAB1-4454-A82C-FF6E2467EAF3}">
      <dgm:prSet/>
      <dgm:spPr/>
      <dgm:t>
        <a:bodyPr/>
        <a:lstStyle/>
        <a:p>
          <a:endParaRPr lang="en-US"/>
        </a:p>
      </dgm:t>
    </dgm:pt>
    <dgm:pt modelId="{90857E59-7074-447F-8665-151222788F86}" type="sibTrans" cxnId="{7E992018-CAB1-4454-A82C-FF6E2467EAF3}">
      <dgm:prSet/>
      <dgm:spPr/>
      <dgm:t>
        <a:bodyPr/>
        <a:lstStyle/>
        <a:p>
          <a:endParaRPr lang="en-US"/>
        </a:p>
      </dgm:t>
    </dgm:pt>
    <dgm:pt modelId="{C4885AF3-7005-43B2-819E-9EDD4FA4902F}">
      <dgm:prSet/>
      <dgm:spPr/>
      <dgm:t>
        <a:bodyPr/>
        <a:lstStyle/>
        <a:p>
          <a:r>
            <a:rPr lang="en-US" dirty="0"/>
            <a:t>Lack of s</a:t>
          </a:r>
          <a:r>
            <a:rPr lang="en-US" i="0" dirty="0"/>
            <a:t>crutiny</a:t>
          </a:r>
          <a:endParaRPr lang="en-US" dirty="0"/>
        </a:p>
      </dgm:t>
    </dgm:pt>
    <dgm:pt modelId="{666E5826-351D-49C5-AE0B-FD61B5C7B2D5}" type="parTrans" cxnId="{F3D66018-89C4-4FB5-A158-1E8907C6AD77}">
      <dgm:prSet/>
      <dgm:spPr/>
      <dgm:t>
        <a:bodyPr/>
        <a:lstStyle/>
        <a:p>
          <a:endParaRPr lang="en-US"/>
        </a:p>
      </dgm:t>
    </dgm:pt>
    <dgm:pt modelId="{E0CBC8A5-A14A-4335-B47C-ABDC32E8D239}" type="sibTrans" cxnId="{F3D66018-89C4-4FB5-A158-1E8907C6AD77}">
      <dgm:prSet/>
      <dgm:spPr/>
      <dgm:t>
        <a:bodyPr/>
        <a:lstStyle/>
        <a:p>
          <a:endParaRPr lang="en-US"/>
        </a:p>
      </dgm:t>
    </dgm:pt>
    <dgm:pt modelId="{2DB7C7FC-9A25-0B40-A7D4-93D3D8C6FB10}" type="pres">
      <dgm:prSet presAssocID="{F045EE0E-5473-44BA-ABE2-46F1447DFE17}" presName="cycle" presStyleCnt="0">
        <dgm:presLayoutVars>
          <dgm:dir/>
          <dgm:resizeHandles val="exact"/>
        </dgm:presLayoutVars>
      </dgm:prSet>
      <dgm:spPr/>
    </dgm:pt>
    <dgm:pt modelId="{76DF2386-020A-CF48-BDAA-9ED2161AC03D}" type="pres">
      <dgm:prSet presAssocID="{49735C02-F6DB-4247-9DF2-F1A0BA520D2D}" presName="dummy" presStyleCnt="0"/>
      <dgm:spPr/>
    </dgm:pt>
    <dgm:pt modelId="{43234435-5861-5C4D-8D0C-D9C4B91D70A6}" type="pres">
      <dgm:prSet presAssocID="{49735C02-F6DB-4247-9DF2-F1A0BA520D2D}" presName="node" presStyleLbl="revTx" presStyleIdx="0" presStyleCnt="2" custScaleX="149257" custRadScaleRad="110314" custRadScaleInc="-971">
        <dgm:presLayoutVars>
          <dgm:bulletEnabled val="1"/>
        </dgm:presLayoutVars>
      </dgm:prSet>
      <dgm:spPr/>
    </dgm:pt>
    <dgm:pt modelId="{4E0BBE24-0C1E-AD4F-ADD5-637CC33DE4FC}" type="pres">
      <dgm:prSet presAssocID="{173C5F9D-D9ED-4E5B-9AAA-83DE7D90240E}" presName="sibTrans" presStyleLbl="node1" presStyleIdx="0" presStyleCnt="2" custLinFactNeighborX="-22644" custLinFactNeighborY="509"/>
      <dgm:spPr/>
    </dgm:pt>
    <dgm:pt modelId="{63114B10-4318-3948-9700-D1C8A762B6E6}" type="pres">
      <dgm:prSet presAssocID="{0ADCB346-8A37-4BFF-8F34-DADD522BAAAC}" presName="dummy" presStyleCnt="0"/>
      <dgm:spPr/>
    </dgm:pt>
    <dgm:pt modelId="{DFFD835A-ECA4-BF46-BADC-42236A2A5DB7}" type="pres">
      <dgm:prSet presAssocID="{0ADCB346-8A37-4BFF-8F34-DADD522BAAAC}" presName="node" presStyleLbl="revTx" presStyleIdx="1" presStyleCnt="2">
        <dgm:presLayoutVars>
          <dgm:bulletEnabled val="1"/>
        </dgm:presLayoutVars>
      </dgm:prSet>
      <dgm:spPr/>
    </dgm:pt>
    <dgm:pt modelId="{7E877846-6371-0D4C-8433-8347A18F7841}" type="pres">
      <dgm:prSet presAssocID="{90857E59-7074-447F-8665-151222788F86}" presName="sibTrans" presStyleLbl="node1" presStyleIdx="1" presStyleCnt="2" custLinFactNeighborX="-24556" custLinFactNeighborY="-601"/>
      <dgm:spPr/>
    </dgm:pt>
  </dgm:ptLst>
  <dgm:cxnLst>
    <dgm:cxn modelId="{03849811-9A9D-4E2F-8602-A68B207B3EE2}" srcId="{49735C02-F6DB-4247-9DF2-F1A0BA520D2D}" destId="{9037C558-79F1-49AA-81EB-772999E29A89}" srcOrd="1" destOrd="0" parTransId="{00AB4B91-37B6-4A2D-8443-7BD2ABBEB01C}" sibTransId="{72101117-827B-4822-8C00-1F77753F45DF}"/>
    <dgm:cxn modelId="{7E992018-CAB1-4454-A82C-FF6E2467EAF3}" srcId="{F045EE0E-5473-44BA-ABE2-46F1447DFE17}" destId="{0ADCB346-8A37-4BFF-8F34-DADD522BAAAC}" srcOrd="1" destOrd="0" parTransId="{F1436AA7-EA50-49D8-8AD3-C7E11981F383}" sibTransId="{90857E59-7074-447F-8665-151222788F86}"/>
    <dgm:cxn modelId="{F3D66018-89C4-4FB5-A158-1E8907C6AD77}" srcId="{0ADCB346-8A37-4BFF-8F34-DADD522BAAAC}" destId="{C4885AF3-7005-43B2-819E-9EDD4FA4902F}" srcOrd="0" destOrd="0" parTransId="{666E5826-351D-49C5-AE0B-FD61B5C7B2D5}" sibTransId="{E0CBC8A5-A14A-4335-B47C-ABDC32E8D239}"/>
    <dgm:cxn modelId="{4205451D-5909-6048-A859-E661421E8C41}" type="presOf" srcId="{05C81CEF-1DF2-42A9-BDEE-B86DEA0E0009}" destId="{43234435-5861-5C4D-8D0C-D9C4B91D70A6}" srcOrd="0" destOrd="4" presId="urn:microsoft.com/office/officeart/2005/8/layout/cycle1"/>
    <dgm:cxn modelId="{204F3028-887E-5846-A961-C710275CA942}" type="presOf" srcId="{9037C558-79F1-49AA-81EB-772999E29A89}" destId="{43234435-5861-5C4D-8D0C-D9C4B91D70A6}" srcOrd="0" destOrd="2" presId="urn:microsoft.com/office/officeart/2005/8/layout/cycle1"/>
    <dgm:cxn modelId="{69D74D5B-D6B6-C044-90CF-11DFE549567A}" type="presOf" srcId="{C4885AF3-7005-43B2-819E-9EDD4FA4902F}" destId="{DFFD835A-ECA4-BF46-BADC-42236A2A5DB7}" srcOrd="0" destOrd="1" presId="urn:microsoft.com/office/officeart/2005/8/layout/cycle1"/>
    <dgm:cxn modelId="{1D71AD6A-AEE4-C744-96BD-5EB44273924D}" type="presOf" srcId="{58137F3A-64AE-474B-A127-045482E5B3FF}" destId="{43234435-5861-5C4D-8D0C-D9C4B91D70A6}" srcOrd="0" destOrd="1" presId="urn:microsoft.com/office/officeart/2005/8/layout/cycle1"/>
    <dgm:cxn modelId="{B18A9176-9294-4ADF-946B-8F13D1F1038D}" srcId="{49735C02-F6DB-4247-9DF2-F1A0BA520D2D}" destId="{05C81CEF-1DF2-42A9-BDEE-B86DEA0E0009}" srcOrd="3" destOrd="0" parTransId="{CDA2205A-C336-46C2-AD40-AC3A4B329293}" sibTransId="{58AE5360-3FD8-425E-9F14-0509C30FF1D1}"/>
    <dgm:cxn modelId="{16096977-EF2C-7545-B2BE-2B446E5D388C}" type="presOf" srcId="{F045EE0E-5473-44BA-ABE2-46F1447DFE17}" destId="{2DB7C7FC-9A25-0B40-A7D4-93D3D8C6FB10}" srcOrd="0" destOrd="0" presId="urn:microsoft.com/office/officeart/2005/8/layout/cycle1"/>
    <dgm:cxn modelId="{C49B8E85-8615-4FEA-9D78-2B5AE7301099}" srcId="{49735C02-F6DB-4247-9DF2-F1A0BA520D2D}" destId="{58137F3A-64AE-474B-A127-045482E5B3FF}" srcOrd="0" destOrd="0" parTransId="{4090941A-F4E1-40F7-9BF1-084FBC553366}" sibTransId="{BE0999D8-4B1F-494C-8FFC-44DB657CAA9C}"/>
    <dgm:cxn modelId="{6FC9748B-4A79-4B47-8D5B-715254D98216}" type="presOf" srcId="{173C5F9D-D9ED-4E5B-9AAA-83DE7D90240E}" destId="{4E0BBE24-0C1E-AD4F-ADD5-637CC33DE4FC}" srcOrd="0" destOrd="0" presId="urn:microsoft.com/office/officeart/2005/8/layout/cycle1"/>
    <dgm:cxn modelId="{F3CC8190-1BB3-4CCA-8E38-9337D0E10D8D}" srcId="{49735C02-F6DB-4247-9DF2-F1A0BA520D2D}" destId="{DD1E6F60-4F6E-4E2E-A513-2109AA16265C}" srcOrd="2" destOrd="0" parTransId="{F8B59303-0987-4975-90F9-D8554CA4E68F}" sibTransId="{10F6A808-7F66-4099-A8A8-F5FCD7A3808B}"/>
    <dgm:cxn modelId="{AA4ED09C-A64A-3447-A3DD-CAADE8F45B94}" type="presOf" srcId="{49735C02-F6DB-4247-9DF2-F1A0BA520D2D}" destId="{43234435-5861-5C4D-8D0C-D9C4B91D70A6}" srcOrd="0" destOrd="0" presId="urn:microsoft.com/office/officeart/2005/8/layout/cycle1"/>
    <dgm:cxn modelId="{AAD31AB1-555B-EF44-A570-57D0C76FEA66}" type="presOf" srcId="{90857E59-7074-447F-8665-151222788F86}" destId="{7E877846-6371-0D4C-8433-8347A18F7841}" srcOrd="0" destOrd="0" presId="urn:microsoft.com/office/officeart/2005/8/layout/cycle1"/>
    <dgm:cxn modelId="{349F85B4-BB50-44D6-B512-7CFFBFFB2108}" srcId="{F045EE0E-5473-44BA-ABE2-46F1447DFE17}" destId="{49735C02-F6DB-4247-9DF2-F1A0BA520D2D}" srcOrd="0" destOrd="0" parTransId="{6A72C05D-4D5E-40A9-BDA6-9A62EDB2B8DF}" sibTransId="{173C5F9D-D9ED-4E5B-9AAA-83DE7D90240E}"/>
    <dgm:cxn modelId="{B45A26B9-7C05-794A-BA2F-E7B5964CC80C}" type="presOf" srcId="{DD1E6F60-4F6E-4E2E-A513-2109AA16265C}" destId="{43234435-5861-5C4D-8D0C-D9C4B91D70A6}" srcOrd="0" destOrd="3" presId="urn:microsoft.com/office/officeart/2005/8/layout/cycle1"/>
    <dgm:cxn modelId="{BA1947C5-195E-0245-AF6F-6F50ACFC1A8C}" type="presOf" srcId="{0ADCB346-8A37-4BFF-8F34-DADD522BAAAC}" destId="{DFFD835A-ECA4-BF46-BADC-42236A2A5DB7}" srcOrd="0" destOrd="0" presId="urn:microsoft.com/office/officeart/2005/8/layout/cycle1"/>
    <dgm:cxn modelId="{31E484C4-2266-CE48-AB4C-E8849DC7A2F9}" type="presParOf" srcId="{2DB7C7FC-9A25-0B40-A7D4-93D3D8C6FB10}" destId="{76DF2386-020A-CF48-BDAA-9ED2161AC03D}" srcOrd="0" destOrd="0" presId="urn:microsoft.com/office/officeart/2005/8/layout/cycle1"/>
    <dgm:cxn modelId="{7B0A8F0A-B310-3A4C-8BB2-6F75BB521820}" type="presParOf" srcId="{2DB7C7FC-9A25-0B40-A7D4-93D3D8C6FB10}" destId="{43234435-5861-5C4D-8D0C-D9C4B91D70A6}" srcOrd="1" destOrd="0" presId="urn:microsoft.com/office/officeart/2005/8/layout/cycle1"/>
    <dgm:cxn modelId="{4B797513-E457-C14D-A846-960BB374A84C}" type="presParOf" srcId="{2DB7C7FC-9A25-0B40-A7D4-93D3D8C6FB10}" destId="{4E0BBE24-0C1E-AD4F-ADD5-637CC33DE4FC}" srcOrd="2" destOrd="0" presId="urn:microsoft.com/office/officeart/2005/8/layout/cycle1"/>
    <dgm:cxn modelId="{DD924003-F81C-0A48-90AD-A5742427CD97}" type="presParOf" srcId="{2DB7C7FC-9A25-0B40-A7D4-93D3D8C6FB10}" destId="{63114B10-4318-3948-9700-D1C8A762B6E6}" srcOrd="3" destOrd="0" presId="urn:microsoft.com/office/officeart/2005/8/layout/cycle1"/>
    <dgm:cxn modelId="{898EEB3E-83BD-F941-BF9D-2EBF7EF1B82B}" type="presParOf" srcId="{2DB7C7FC-9A25-0B40-A7D4-93D3D8C6FB10}" destId="{DFFD835A-ECA4-BF46-BADC-42236A2A5DB7}" srcOrd="4" destOrd="0" presId="urn:microsoft.com/office/officeart/2005/8/layout/cycle1"/>
    <dgm:cxn modelId="{7B8C3EA1-EB5C-D940-95A8-23479B3A8481}" type="presParOf" srcId="{2DB7C7FC-9A25-0B40-A7D4-93D3D8C6FB10}" destId="{7E877846-6371-0D4C-8433-8347A18F7841}" srcOrd="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234435-5861-5C4D-8D0C-D9C4B91D70A6}">
      <dsp:nvSpPr>
        <dsp:cNvPr id="0" name=""/>
        <dsp:cNvSpPr/>
      </dsp:nvSpPr>
      <dsp:spPr>
        <a:xfrm>
          <a:off x="3942174" y="1153059"/>
          <a:ext cx="3317873" cy="2222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/>
            <a:t>Pro</a:t>
          </a:r>
          <a:endParaRPr lang="en-US" sz="31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Instant publication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Free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Open access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Open for comments</a:t>
          </a:r>
        </a:p>
      </dsp:txBody>
      <dsp:txXfrm>
        <a:off x="3942174" y="1153059"/>
        <a:ext cx="3317873" cy="2222926"/>
      </dsp:txXfrm>
    </dsp:sp>
    <dsp:sp modelId="{4E0BBE24-0C1E-AD4F-ADD5-637CC33DE4FC}">
      <dsp:nvSpPr>
        <dsp:cNvPr id="0" name=""/>
        <dsp:cNvSpPr/>
      </dsp:nvSpPr>
      <dsp:spPr>
        <a:xfrm>
          <a:off x="392118" y="190821"/>
          <a:ext cx="4571965" cy="4571965"/>
        </a:xfrm>
        <a:prstGeom prst="circularArrow">
          <a:avLst>
            <a:gd name="adj1" fmla="val 9481"/>
            <a:gd name="adj2" fmla="val 684797"/>
            <a:gd name="adj3" fmla="val 8239023"/>
            <a:gd name="adj4" fmla="val 1831244"/>
            <a:gd name="adj5" fmla="val 110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FD835A-ECA4-BF46-BADC-42236A2A5DB7}">
      <dsp:nvSpPr>
        <dsp:cNvPr id="0" name=""/>
        <dsp:cNvSpPr/>
      </dsp:nvSpPr>
      <dsp:spPr>
        <a:xfrm>
          <a:off x="669629" y="1173433"/>
          <a:ext cx="2222926" cy="2222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/>
            <a:t>Con</a:t>
          </a:r>
          <a:endParaRPr lang="en-US" sz="31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Lack of s</a:t>
          </a:r>
          <a:r>
            <a:rPr lang="en-US" sz="2400" i="0" kern="1200" dirty="0"/>
            <a:t>crutiny</a:t>
          </a:r>
          <a:endParaRPr lang="en-US" sz="2400" kern="1200" dirty="0"/>
        </a:p>
      </dsp:txBody>
      <dsp:txXfrm>
        <a:off x="669629" y="1173433"/>
        <a:ext cx="2222926" cy="2222926"/>
      </dsp:txXfrm>
    </dsp:sp>
    <dsp:sp modelId="{7E877846-6371-0D4C-8433-8347A18F7841}">
      <dsp:nvSpPr>
        <dsp:cNvPr id="0" name=""/>
        <dsp:cNvSpPr/>
      </dsp:nvSpPr>
      <dsp:spPr>
        <a:xfrm>
          <a:off x="303510" y="-195239"/>
          <a:ext cx="4571965" cy="4571965"/>
        </a:xfrm>
        <a:prstGeom prst="circularArrow">
          <a:avLst>
            <a:gd name="adj1" fmla="val 9481"/>
            <a:gd name="adj2" fmla="val 684797"/>
            <a:gd name="adj3" fmla="val 18989349"/>
            <a:gd name="adj4" fmla="val 12680522"/>
            <a:gd name="adj5" fmla="val 110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B9F73-7CC1-FDEF-69AE-0872A21BAC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5BB8B2-6897-1E8B-A3BC-4CB361F57A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C9CCF-2A95-368F-45B5-BDF11220A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CCA4-306F-D147-ACAC-E5225EF5A3B1}" type="datetimeFigureOut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9B817-9128-0CE6-183D-104930459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FC4115-7ABD-C574-E078-F43D385E2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F4AE-BB37-AF47-AEB1-54916472B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635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0D1F5-5771-A239-3726-FC8D4EED6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5C9165-52AA-0C25-CA45-3959EDF40F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D1AAB4-CF44-6C9A-06CA-9F18F0EE5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CCA4-306F-D147-ACAC-E5225EF5A3B1}" type="datetimeFigureOut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455527-9B81-0FFC-A446-3E6284193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D634D2-12DA-511A-6B7B-530203F57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F4AE-BB37-AF47-AEB1-54916472B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120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22CD60-FC9C-32E7-8F47-9745BA1910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4DB700-F30A-B199-BB90-4BBEF2EEA5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551AC-824C-9115-6F31-C6394D10B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CCA4-306F-D147-ACAC-E5225EF5A3B1}" type="datetimeFigureOut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4CCBFF-EB9C-CC99-C402-6D6EE7E20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A9489-FDAE-12B7-BA67-80FE0EC46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F4AE-BB37-AF47-AEB1-54916472B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754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5203D-BC3E-5A88-8C36-567CE5BC6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3F455-438A-6E47-9031-75D859AB2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28B30E-D7A8-453D-A582-9F64EB28F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CCA4-306F-D147-ACAC-E5225EF5A3B1}" type="datetimeFigureOut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1775EF-16D0-31F1-A942-4E2D58176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0676E-87A3-F036-D33B-95AF986BD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F4AE-BB37-AF47-AEB1-54916472B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858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FC282-1C08-103B-0918-ADBA1F4A0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76F83-958D-2917-0CA6-415F42028E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254716-8F95-8AB7-65D6-B7AECB4E4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CCA4-306F-D147-ACAC-E5225EF5A3B1}" type="datetimeFigureOut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D8C5B-7355-5CF5-938B-C2355C4F1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8F2D9-E64B-1218-571E-EB132CC47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F4AE-BB37-AF47-AEB1-54916472B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305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BD8A6-020B-823B-4DC5-982EF88D4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82D9D-2293-5824-482D-DA81AA732C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55B449-E816-1A81-F5DD-5387008E90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8981A6-FB43-9DED-9B49-4F88A0DF0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CCA4-306F-D147-ACAC-E5225EF5A3B1}" type="datetimeFigureOut">
              <a:rPr lang="en-US" smtClean="0"/>
              <a:t>3/27/23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A9DEE6-1F2A-1459-D549-1132CDFF3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CD6D30-C9E2-A6A4-AD6B-67DBC47C3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F4AE-BB37-AF47-AEB1-54916472B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667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CC9FC-F758-F8F1-085D-DD7B3985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21B32B-4942-5CDD-29AF-389F19393A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ED50C1-31F9-2371-E3A8-713FA4D77F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58AA44-25B3-15DA-5F1A-C7B8FC6A9E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E795EF-FF1B-4513-3902-E330425F23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D7DA41-8BF2-A70C-B27F-71EE0D1A6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CCA4-306F-D147-ACAC-E5225EF5A3B1}" type="datetimeFigureOut">
              <a:rPr lang="en-US" smtClean="0"/>
              <a:t>3/27/23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5225B6-28D2-7892-DFA2-7E99292AB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51E232-B65B-C9FD-3F22-3281CC6ED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F4AE-BB37-AF47-AEB1-54916472B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981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313E6-EB19-ACBF-2802-6DA46E3F8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59050E-EFF0-BF34-5694-B20D4F912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CCA4-306F-D147-ACAC-E5225EF5A3B1}" type="datetimeFigureOut">
              <a:rPr lang="en-US" smtClean="0"/>
              <a:t>3/27/23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40F81B-D202-6B7C-787F-D719ADAF2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66FEC7-E2B6-1CEC-8C06-B29BCBF47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F4AE-BB37-AF47-AEB1-54916472B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777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C315A9-FF83-92D8-9614-7EBEE16E6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CCA4-306F-D147-ACAC-E5225EF5A3B1}" type="datetimeFigureOut">
              <a:rPr lang="en-US" smtClean="0"/>
              <a:t>3/27/23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65CB60-C205-83BC-7DEB-7E2E9FD92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93E80A-3917-D4A1-4B85-9E2355F69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F4AE-BB37-AF47-AEB1-54916472B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628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7ECFF-FF39-9509-B963-9FA34089F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4D910-6DF9-68DA-AD59-6C7EE234C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AF8358-16AB-3050-3285-49FA6CFD5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92002F-8031-8432-56ED-F9B60F1D2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CCA4-306F-D147-ACAC-E5225EF5A3B1}" type="datetimeFigureOut">
              <a:rPr lang="en-US" smtClean="0"/>
              <a:t>3/27/23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EF6D13-38FE-B459-70ED-65918839D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5D009E-176D-7BCF-F388-C920A3D21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F4AE-BB37-AF47-AEB1-54916472B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97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84B7B-88C3-9091-5A58-290030E4D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F73B72-A71A-4606-EAA9-D1387791F2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001CB9-9563-0920-085F-790667EE11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61CCCD-711F-F2E6-75E5-8BE2BBBC3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CCA4-306F-D147-ACAC-E5225EF5A3B1}" type="datetimeFigureOut">
              <a:rPr lang="en-US" smtClean="0"/>
              <a:t>3/27/23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FBB7E1-9C79-80F0-C4FD-011CFC419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B3D0F1-C8A9-B62C-CBB0-D7BF68358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F4AE-BB37-AF47-AEB1-54916472B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41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ED8115-1B51-35D8-A78B-AD805F3C2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148426-FDA4-A1AA-E482-C891F5E12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6C624-8369-8AD6-365D-F34F84B043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9CCA4-306F-D147-ACAC-E5225EF5A3B1}" type="datetimeFigureOut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2ADDBE-9E8A-AF5A-5C2D-9B84A9EDFD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AE44A-3099-5B42-0F2A-5CD2943227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0F4AE-BB37-AF47-AEB1-54916472B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9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0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1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4CF3E767-6792-6988-6698-02ED8255D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988" y="2354905"/>
            <a:ext cx="6685565" cy="4211379"/>
          </a:xfrm>
          <a:prstGeom prst="rect">
            <a:avLst/>
          </a:prstGeom>
        </p:spPr>
      </p:pic>
      <p:pic>
        <p:nvPicPr>
          <p:cNvPr id="14" name="Picture 13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C5217AC8-5AE2-C0EE-25B1-697117F3CC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2303" y="41966"/>
            <a:ext cx="2959100" cy="1193800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F3617E6-BA6F-4E31-8EE8-DD1999CC08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372" y="0"/>
            <a:ext cx="3489571" cy="11938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5258B0E-0C61-D116-0ACE-9270A5B54E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4560" y="1203071"/>
            <a:ext cx="2286000" cy="9169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9736637-DF1A-147C-FB4E-20FA513EF4A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5979" b="30859"/>
          <a:stretch/>
        </p:blipFill>
        <p:spPr>
          <a:xfrm>
            <a:off x="5309865" y="1205654"/>
            <a:ext cx="3930749" cy="914400"/>
          </a:xfrm>
          <a:prstGeom prst="rect">
            <a:avLst/>
          </a:prstGeom>
        </p:spPr>
      </p:pic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F50C38F0-2B2A-0C0E-6C4C-A426D8AA5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107" y="2354905"/>
            <a:ext cx="4787077" cy="40870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1D2A57"/>
                </a:solidFill>
                <a:latin typeface="Arial" panose="020B0604020202020204" pitchFamily="34" charset="0"/>
              </a:rPr>
              <a:t>Pro</a:t>
            </a:r>
          </a:p>
          <a:p>
            <a:pPr lvl="1"/>
            <a:r>
              <a:rPr lang="en-US" sz="3600" dirty="0">
                <a:solidFill>
                  <a:srgbClr val="1D2A57"/>
                </a:solidFill>
                <a:latin typeface="Arial" panose="020B0604020202020204" pitchFamily="34" charset="0"/>
              </a:rPr>
              <a:t>S</a:t>
            </a:r>
            <a:r>
              <a:rPr lang="en-US" sz="3600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crutiny</a:t>
            </a:r>
          </a:p>
          <a:p>
            <a:pPr lvl="1"/>
            <a:r>
              <a:rPr lang="en-US" sz="3600" dirty="0"/>
              <a:t>Quality</a:t>
            </a:r>
          </a:p>
          <a:p>
            <a:pPr marL="0" indent="0">
              <a:buNone/>
            </a:pPr>
            <a:r>
              <a:rPr lang="en-US" sz="3600" b="1" dirty="0"/>
              <a:t>Con</a:t>
            </a:r>
          </a:p>
          <a:p>
            <a:pPr lvl="1"/>
            <a:r>
              <a:rPr lang="en-US" sz="3600" dirty="0"/>
              <a:t>Time consuming</a:t>
            </a:r>
          </a:p>
          <a:p>
            <a:pPr lvl="1"/>
            <a:r>
              <a:rPr lang="en-US" sz="3600" dirty="0"/>
              <a:t>Unfair profit</a:t>
            </a:r>
          </a:p>
          <a:p>
            <a:pPr lvl="1"/>
            <a:r>
              <a:rPr lang="en-US" sz="3600" dirty="0"/>
              <a:t>Bias</a:t>
            </a:r>
          </a:p>
        </p:txBody>
      </p:sp>
      <p:pic>
        <p:nvPicPr>
          <p:cNvPr id="12" name="Picture 11" descr="A blu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FC15E582-C22E-8E64-7B9A-F62DF2D877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10185" y="41966"/>
            <a:ext cx="3530600" cy="10795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94B883E-C127-EFEB-5EB7-449B4929C05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3529" r="22755" b="22126"/>
          <a:stretch/>
        </p:blipFill>
        <p:spPr>
          <a:xfrm>
            <a:off x="9190975" y="3353493"/>
            <a:ext cx="1234541" cy="10067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677F65-36AC-EA9A-0556-9578786571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7768674" y="3353493"/>
            <a:ext cx="1371600" cy="100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079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Logo&#10;&#10;Description automatically generated with low confidence">
            <a:extLst>
              <a:ext uri="{FF2B5EF4-FFF2-40B4-BE49-F238E27FC236}">
                <a16:creationId xmlns:a16="http://schemas.microsoft.com/office/drawing/2014/main" id="{099C1CDC-6BEA-64FA-3B4E-05D440D90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526889" cy="2479040"/>
          </a:xfrm>
          <a:prstGeom prst="rect">
            <a:avLst/>
          </a:prstGeom>
        </p:spPr>
      </p:pic>
      <p:pic>
        <p:nvPicPr>
          <p:cNvPr id="25" name="Picture 2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89DFF45-792C-8329-10B9-0D042D5CB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3960" y="5664200"/>
            <a:ext cx="3718040" cy="1193800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1423FF8C-9E4B-A72E-4ADC-4D6E94B94D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7188" y="4470400"/>
            <a:ext cx="2019300" cy="1193800"/>
          </a:xfrm>
          <a:prstGeom prst="rect">
            <a:avLst/>
          </a:prstGeom>
        </p:spPr>
      </p:pic>
      <p:graphicFrame>
        <p:nvGraphicFramePr>
          <p:cNvPr id="28" name="Content Placeholder 22">
            <a:extLst>
              <a:ext uri="{FF2B5EF4-FFF2-40B4-BE49-F238E27FC236}">
                <a16:creationId xmlns:a16="http://schemas.microsoft.com/office/drawing/2014/main" id="{4E703AD8-5B14-DF6F-51EB-058AE06B14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3431083"/>
              </p:ext>
            </p:extLst>
          </p:nvPr>
        </p:nvGraphicFramePr>
        <p:xfrm>
          <a:off x="731520" y="2288206"/>
          <a:ext cx="7742439" cy="4569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068432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D838A-9F64-960D-76AE-94A46AA99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05644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Publication models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1A4CFC7-AD1F-4BE8-E0F3-7CBDC986AA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4954805"/>
              </p:ext>
            </p:extLst>
          </p:nvPr>
        </p:nvGraphicFramePr>
        <p:xfrm>
          <a:off x="838200" y="1105644"/>
          <a:ext cx="10515600" cy="550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4220">
                  <a:extLst>
                    <a:ext uri="{9D8B030D-6E8A-4147-A177-3AD203B41FA5}">
                      <a16:colId xmlns:a16="http://schemas.microsoft.com/office/drawing/2014/main" val="1272553953"/>
                    </a:ext>
                  </a:extLst>
                </a:gridCol>
                <a:gridCol w="1863524">
                  <a:extLst>
                    <a:ext uri="{9D8B030D-6E8A-4147-A177-3AD203B41FA5}">
                      <a16:colId xmlns:a16="http://schemas.microsoft.com/office/drawing/2014/main" val="149240221"/>
                    </a:ext>
                  </a:extLst>
                </a:gridCol>
                <a:gridCol w="2326512">
                  <a:extLst>
                    <a:ext uri="{9D8B030D-6E8A-4147-A177-3AD203B41FA5}">
                      <a16:colId xmlns:a16="http://schemas.microsoft.com/office/drawing/2014/main" val="76730662"/>
                    </a:ext>
                  </a:extLst>
                </a:gridCol>
                <a:gridCol w="1656144">
                  <a:extLst>
                    <a:ext uri="{9D8B030D-6E8A-4147-A177-3AD203B41FA5}">
                      <a16:colId xmlns:a16="http://schemas.microsoft.com/office/drawing/2014/main" val="184715158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86768118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2772969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Preprint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Hybrid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IF$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IF$$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Convention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6510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Example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preprint.org</a:t>
                      </a:r>
                      <a:endParaRPr lang="en-US" dirty="0"/>
                    </a:p>
                    <a:p>
                      <a:pPr algn="ctr"/>
                      <a:r>
                        <a:rPr lang="en-US" dirty="0" err="1"/>
                        <a:t>biorxiv.org</a:t>
                      </a:r>
                      <a:endParaRPr lang="en-US" dirty="0"/>
                    </a:p>
                    <a:p>
                      <a:pPr algn="ctr"/>
                      <a:r>
                        <a:rPr lang="en-US" dirty="0" err="1"/>
                        <a:t>arxiv.org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reviewcommons.org</a:t>
                      </a:r>
                      <a:endParaRPr lang="en-US" dirty="0"/>
                    </a:p>
                    <a:p>
                      <a:pPr algn="ctr"/>
                      <a:r>
                        <a:rPr lang="en-US" dirty="0" err="1"/>
                        <a:t>peercommunityin.org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F1000Research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eLife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NSC(Nature, Science &amp; Cell)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0540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$800~1350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$2000~5000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5704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Reviewed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5975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Open review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9955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Open access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Purchased by authors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700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Copyright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Not taken, further is allowed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Not taken, further is allowed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Taken, nothing further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Not taken, further is allowed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Taken, nothing further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0687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Instantly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Instantly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Instantly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If review publish instantly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Month to years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8925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Impact factor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8.713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Varied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85490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9014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6AC99A-28A2-0714-D40C-672BD203F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03" y="690880"/>
            <a:ext cx="12202503" cy="5882640"/>
          </a:xfrm>
          <a:prstGeom prst="rect">
            <a:avLst/>
          </a:prstGeom>
        </p:spPr>
      </p:pic>
      <p:pic>
        <p:nvPicPr>
          <p:cNvPr id="3" name="Picture 2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0E1D4D27-1B2E-22C0-5378-61310C7FC6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667" r="29666" b="38493"/>
          <a:stretch/>
        </p:blipFill>
        <p:spPr>
          <a:xfrm>
            <a:off x="0" y="0"/>
            <a:ext cx="1838954" cy="9753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6662BE-36DA-B37F-ED42-986A4AD0F42A}"/>
              </a:ext>
            </a:extLst>
          </p:cNvPr>
          <p:cNvSpPr txBox="1"/>
          <p:nvPr/>
        </p:nvSpPr>
        <p:spPr>
          <a:xfrm>
            <a:off x="1524000" y="3943648"/>
            <a:ext cx="481584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02124"/>
                </a:solidFill>
                <a:latin typeface="arial" panose="020B0604020202020204" pitchFamily="34" charset="0"/>
              </a:rPr>
              <a:t>T</a:t>
            </a:r>
            <a:r>
              <a:rPr lang="en-US" sz="2400" b="0" i="0" u="none" strike="noStrike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ransfers Refereed Preprints on behalf of the authors to </a:t>
            </a:r>
            <a:r>
              <a:rPr lang="en-US" sz="2400" b="0" i="0" u="none" strike="noStrike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bioRxiv</a:t>
            </a:r>
            <a:r>
              <a:rPr lang="en-US" sz="2400" b="0" i="0" u="none" strike="noStrike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and 17 affiliate journals from </a:t>
            </a:r>
            <a:r>
              <a:rPr lang="en-US" sz="2400" b="1" i="0" u="none" strike="noStrike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EMBO Press, </a:t>
            </a:r>
            <a:r>
              <a:rPr lang="en-US" sz="2400" b="1" i="0" u="none" strike="noStrike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eLife</a:t>
            </a:r>
            <a:r>
              <a:rPr lang="en-US" sz="2400" b="1" i="0" u="none" strike="noStrike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, ASCB, The Company of Biologists, Rockefeller University Press and PLOS</a:t>
            </a:r>
            <a:r>
              <a:rPr lang="en-US" sz="2400" b="0" i="0" u="none" strike="noStrike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9990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169D286-F4D7-4C8B-A6BD-D05384C7F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39E8235E-135E-4261-8F54-2B316E493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610728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D4ED8EC3-4D57-4620-93CE-4E6661F09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343079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3BCB34A-2F40-4F41-8488-A134C1C15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5" y="340424"/>
            <a:ext cx="4630139" cy="5265795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78382DC-4207-465E-B379-1E16448AA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1780" y="1071563"/>
            <a:ext cx="7290218" cy="5242298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651D3D7-6B66-EDED-B1A1-8EC8A8E46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6086" y="1309518"/>
            <a:ext cx="5469761" cy="4827062"/>
          </a:xfrm>
          <a:prstGeom prst="rect">
            <a:avLst/>
          </a:prstGeom>
        </p:spPr>
      </p:pic>
      <p:pic>
        <p:nvPicPr>
          <p:cNvPr id="11" name="Picture 1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DD58BDD-95D4-4673-FCEF-77D916DFF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890" y="2274968"/>
            <a:ext cx="4297680" cy="1564479"/>
          </a:xfrm>
          <a:prstGeom prst="rect">
            <a:avLst/>
          </a:prstGeom>
        </p:spPr>
      </p:pic>
      <p:pic>
        <p:nvPicPr>
          <p:cNvPr id="13" name="Picture 12" descr="Logo, company name&#10;&#10;Description automatically generated with medium confidence">
            <a:extLst>
              <a:ext uri="{FF2B5EF4-FFF2-40B4-BE49-F238E27FC236}">
                <a16:creationId xmlns:a16="http://schemas.microsoft.com/office/drawing/2014/main" id="{32ACBC1E-036B-ED31-EB29-5E202D23F1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890" y="581765"/>
            <a:ext cx="4297680" cy="1693203"/>
          </a:xfrm>
          <a:prstGeom prst="rect">
            <a:avLst/>
          </a:prstGeom>
        </p:spPr>
      </p:pic>
      <p:pic>
        <p:nvPicPr>
          <p:cNvPr id="17" name="Picture 1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B63DC58-0944-848E-10E0-CCFCECD449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889" y="3927398"/>
            <a:ext cx="4297680" cy="156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210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imeline&#10;&#10;Description automatically generated">
            <a:extLst>
              <a:ext uri="{FF2B5EF4-FFF2-40B4-BE49-F238E27FC236}">
                <a16:creationId xmlns:a16="http://schemas.microsoft.com/office/drawing/2014/main" id="{9876FBB0-ECD6-FB20-D037-FEDFB3D0B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21" y="2713990"/>
            <a:ext cx="7384034" cy="4144010"/>
          </a:xfrm>
          <a:prstGeom prst="rect">
            <a:avLst/>
          </a:prstGeom>
        </p:spPr>
      </p:pic>
      <p:pic>
        <p:nvPicPr>
          <p:cNvPr id="11" name="Picture 10" descr="A picture containing table&#10;&#10;Description automatically generated">
            <a:extLst>
              <a:ext uri="{FF2B5EF4-FFF2-40B4-BE49-F238E27FC236}">
                <a16:creationId xmlns:a16="http://schemas.microsoft.com/office/drawing/2014/main" id="{1362C96C-2023-52A5-0654-8BDC02B60E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0600" y="285750"/>
            <a:ext cx="4851400" cy="6286500"/>
          </a:xfrm>
          <a:prstGeom prst="rect">
            <a:avLst/>
          </a:prstGeom>
        </p:spPr>
      </p:pic>
      <p:pic>
        <p:nvPicPr>
          <p:cNvPr id="13" name="Picture 1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94844F6A-9901-6131-DB95-BFFC420722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019"/>
            <a:ext cx="7340560" cy="22451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4554FC-62F2-DC23-A4DB-BC97DDE25F4B}"/>
              </a:ext>
            </a:extLst>
          </p:cNvPr>
          <p:cNvSpPr txBox="1"/>
          <p:nvPr/>
        </p:nvSpPr>
        <p:spPr>
          <a:xfrm>
            <a:off x="9654701" y="5754070"/>
            <a:ext cx="10457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3.853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2EE36D-739C-B965-BBA1-4B93D868170D}"/>
              </a:ext>
            </a:extLst>
          </p:cNvPr>
          <p:cNvSpPr txBox="1"/>
          <p:nvPr/>
        </p:nvSpPr>
        <p:spPr>
          <a:xfrm>
            <a:off x="8219431" y="4048487"/>
            <a:ext cx="10457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3.061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759279-5B65-F3F1-DC69-6E7B9FE0C716}"/>
              </a:ext>
            </a:extLst>
          </p:cNvPr>
          <p:cNvSpPr txBox="1"/>
          <p:nvPr/>
        </p:nvSpPr>
        <p:spPr>
          <a:xfrm>
            <a:off x="8858214" y="2078243"/>
            <a:ext cx="10457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3.23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47D9A0-EB69-705E-407A-A64D65D24684}"/>
              </a:ext>
            </a:extLst>
          </p:cNvPr>
          <p:cNvSpPr txBox="1"/>
          <p:nvPr/>
        </p:nvSpPr>
        <p:spPr>
          <a:xfrm>
            <a:off x="9499869" y="3805247"/>
            <a:ext cx="10457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NA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981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9DBEBA-9553-5A76-1DF2-70A9D9078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801" y="0"/>
            <a:ext cx="4810199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36D56B-5CA3-63A7-0B12-8191929F74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61" r="14703"/>
          <a:stretch/>
        </p:blipFill>
        <p:spPr>
          <a:xfrm>
            <a:off x="0" y="1562099"/>
            <a:ext cx="7375478" cy="456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773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171</Words>
  <Application>Microsoft Macintosh PowerPoint</Application>
  <PresentationFormat>Widescreen</PresentationFormat>
  <Paragraphs>77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Publication models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Zhang, Zhiwu</dc:creator>
  <cp:lastModifiedBy>Zhang, Zhiwu</cp:lastModifiedBy>
  <cp:revision>26</cp:revision>
  <dcterms:created xsi:type="dcterms:W3CDTF">2023-03-25T23:42:47Z</dcterms:created>
  <dcterms:modified xsi:type="dcterms:W3CDTF">2023-03-28T04:46:35Z</dcterms:modified>
</cp:coreProperties>
</file>