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sldIdLst>
    <p:sldId id="307" r:id="rId2"/>
    <p:sldId id="481" r:id="rId3"/>
    <p:sldId id="485" r:id="rId4"/>
    <p:sldId id="394" r:id="rId5"/>
    <p:sldId id="399" r:id="rId6"/>
    <p:sldId id="486" r:id="rId7"/>
    <p:sldId id="406" r:id="rId8"/>
    <p:sldId id="443" r:id="rId9"/>
    <p:sldId id="444" r:id="rId10"/>
    <p:sldId id="390" r:id="rId11"/>
    <p:sldId id="467" r:id="rId12"/>
    <p:sldId id="423" r:id="rId13"/>
    <p:sldId id="438" r:id="rId14"/>
    <p:sldId id="439" r:id="rId15"/>
    <p:sldId id="469" r:id="rId16"/>
    <p:sldId id="470" r:id="rId17"/>
    <p:sldId id="429" r:id="rId18"/>
    <p:sldId id="431" r:id="rId19"/>
    <p:sldId id="4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7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zzlab.net/m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00: GS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67" y="148947"/>
            <a:ext cx="44931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pt-BR" dirty="0"/>
              <a:t>,2]</a:t>
            </a:r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pt-BR" dirty="0"/>
              <a:t>m= 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[-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en-US" dirty="0" err="1"/>
              <a:t>totalCV</a:t>
            </a:r>
            <a:r>
              <a:rPr lang="en-US" dirty="0"/>
              <a:t>=myGAPIT5$PCA</a:t>
            </a:r>
          </a:p>
          <a:p>
            <a:r>
              <a:rPr lang="pt-BR" dirty="0" err="1"/>
              <a:t>myX</a:t>
            </a:r>
            <a:r>
              <a:rPr lang="pt-BR" dirty="0"/>
              <a:t> 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cbind</a:t>
            </a:r>
            <a:r>
              <a:rPr lang="pt-BR" dirty="0"/>
              <a:t>(1,</a:t>
            </a:r>
            <a:r>
              <a:rPr lang="en-US" dirty="0" err="1"/>
              <a:t>totalCV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/>
              <a:t>,-1]</a:t>
            </a:r>
            <a:r>
              <a:rPr lang="pt-BR" dirty="0"/>
              <a:t>))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=M,X=</a:t>
            </a:r>
            <a:r>
              <a:rPr lang="pt-BR" dirty="0" err="1"/>
              <a:t>myX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 err="1"/>
              <a:t>EBVtraining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r>
              <a:rPr lang="pt-BR" dirty="0" err="1"/>
              <a:t>EBVtesting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endParaRPr lang="en-US" dirty="0"/>
          </a:p>
          <a:p>
            <a:r>
              <a:rPr lang="en-US" dirty="0"/>
              <a:t>#Compare with GAPIT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,5],</a:t>
            </a:r>
            <a:r>
              <a:rPr lang="pt-BR" dirty="0"/>
              <a:t> </a:t>
            </a:r>
            <a:r>
              <a:rPr lang="pt-BR" dirty="0" err="1"/>
              <a:t>EBVtraining</a:t>
            </a:r>
            <a:r>
              <a:rPr lang="pt-BR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6504D-8619-AD4F-BB76-1C32790B34A1}"/>
              </a:ext>
            </a:extLst>
          </p:cNvPr>
          <p:cNvSpPr/>
          <p:nvPr/>
        </p:nvSpPr>
        <p:spPr>
          <a:xfrm>
            <a:off x="4344527" y="1116943"/>
            <a:ext cx="452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pt-BR" sz="1600" dirty="0"/>
              <a:t> 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8E9F01F-C1C0-1845-B9C5-2AB006FCAE1B}"/>
              </a:ext>
            </a:extLst>
          </p:cNvPr>
          <p:cNvSpPr/>
          <p:nvPr/>
        </p:nvSpPr>
        <p:spPr>
          <a:xfrm>
            <a:off x="4141123" y="4752177"/>
            <a:ext cx="1157639" cy="104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Identical to </a:t>
            </a:r>
            <a:r>
              <a:rPr lang="en-US" sz="1400" dirty="0" err="1"/>
              <a:t>gBLUP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DF15D-5875-6949-8095-ACB97235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03" y="4049768"/>
            <a:ext cx="2087149" cy="2335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D33ED-6736-2E41-B9B0-97985D9C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76" y="38100"/>
            <a:ext cx="3581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07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BAGS with different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218" y="1034127"/>
            <a:ext cx="52636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E3E3E"/>
                </a:solidFill>
                <a:latin typeface="Candara" charset="0"/>
              </a:rPr>
              <a:t>#Prepare BAGS</a:t>
            </a:r>
          </a:p>
          <a:p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http://</a:t>
            </a:r>
            <a:r>
              <a:rPr lang="en-US" sz="1600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/sandbox/BAGS.R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600" dirty="0"/>
          </a:p>
          <a:p>
            <a:r>
              <a:rPr lang="en-US" sz="1600" dirty="0" err="1"/>
              <a:t>burn.in</a:t>
            </a:r>
            <a:r>
              <a:rPr lang="en-US" sz="1600" dirty="0"/>
              <a:t>=100</a:t>
            </a:r>
          </a:p>
          <a:p>
            <a:r>
              <a:rPr lang="en-US" sz="1600" dirty="0" err="1"/>
              <a:t>burn.out</a:t>
            </a:r>
            <a:r>
              <a:rPr lang="en-US" sz="1600" dirty="0"/>
              <a:t>=100 </a:t>
            </a:r>
          </a:p>
          <a:p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(X)</a:t>
            </a:r>
          </a:p>
          <a:p>
            <a:r>
              <a:rPr lang="en-US" sz="1600" dirty="0"/>
              <a:t>GR=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,-1];YR=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</a:p>
          <a:p>
            <a:r>
              <a:rPr lang="en-US" sz="1600" dirty="0"/>
              <a:t>GI=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,-1];YI=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  <a:endParaRPr lang="en-US" sz="1600" dirty="0">
              <a:solidFill>
                <a:srgbClr val="060087"/>
              </a:solidFill>
              <a:latin typeface="Candara" charset="0"/>
            </a:endParaRPr>
          </a:p>
          <a:p>
            <a:endParaRPr lang="en-US" sz="1600" dirty="0"/>
          </a:p>
          <a:p>
            <a:r>
              <a:rPr lang="en-US" sz="1600" dirty="0"/>
              <a:t>#Bayes A: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,burn.in=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B: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.95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</a:t>
            </a:r>
            <a:r>
              <a:rPr lang="en-US" sz="1600" dirty="0" err="1"/>
              <a:t>Cpi</a:t>
            </a:r>
            <a:r>
              <a:rPr lang="en-US" sz="1600" dirty="0"/>
              <a:t>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7914" y="936850"/>
            <a:ext cx="3039431" cy="116955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DB98E-FE99-7C4E-92CD-57BA8193CA84}"/>
              </a:ext>
            </a:extLst>
          </p:cNvPr>
          <p:cNvSpPr/>
          <p:nvPr/>
        </p:nvSpPr>
        <p:spPr>
          <a:xfrm>
            <a:off x="5627914" y="2754867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myGWAS</a:t>
            </a:r>
            <a:r>
              <a:rPr lang="en-US" sz="1400" dirty="0"/>
              <a:t>= abs(</a:t>
            </a:r>
            <a:r>
              <a:rPr lang="en-US" sz="1400" dirty="0" err="1"/>
              <a:t>myBayes$effect</a:t>
            </a:r>
            <a:r>
              <a:rPr lang="en-US" sz="1400" dirty="0"/>
              <a:t>)</a:t>
            </a:r>
          </a:p>
          <a:p>
            <a:r>
              <a:rPr lang="en-US" sz="1400" dirty="0"/>
              <a:t>#plot(</a:t>
            </a:r>
            <a:r>
              <a:rPr lang="en-US" sz="1400" dirty="0" err="1"/>
              <a:t>myGWAS</a:t>
            </a:r>
            <a:r>
              <a:rPr lang="en-US" sz="1400" dirty="0"/>
              <a:t>)</a:t>
            </a:r>
            <a:endParaRPr lang="en-US" sz="1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681EE-25CB-C046-AA3F-6EB7DA9F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30" y="3955196"/>
            <a:ext cx="6413770" cy="283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0CE2D-0DB7-6846-96A7-2561C840A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53" y="936850"/>
            <a:ext cx="2743200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Model in BLR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466813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Intercept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33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0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Fixed effects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3936103" y="2590801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8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random regression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(Ridge regression)</a:t>
            </a: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6049580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4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Bayeian</a:t>
            </a:r>
            <a:r>
              <a:rPr lang="en-US" sz="3200" dirty="0"/>
              <a:t> LASSO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508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0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Breeding values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gBLUP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9103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922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BL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20" y="208898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XL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70012-91D0-D448-B07C-A5EA5996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226759"/>
            <a:ext cx="3327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myBLR$bL</a:t>
            </a:r>
            <a:r>
              <a:rPr lang="en-US" dirty="0"/>
              <a:t>*200)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66DA8-BB35-3840-8533-4699E875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RR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1801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XR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1B4F7-2D66-354E-AD9E-29059183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187" y="0"/>
            <a:ext cx="367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myBLR$bR</a:t>
            </a:r>
            <a:r>
              <a:rPr lang="en-US" dirty="0"/>
              <a:t>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592F8-CB18-0643-A077-2EFAE5F2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BGLR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4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myBGLR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BGLR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ETA=list(list(X=</a:t>
            </a:r>
            <a:r>
              <a:rPr lang="en-US" dirty="0" err="1"/>
              <a:t>myX,model</a:t>
            </a:r>
            <a:r>
              <a:rPr lang="en-US" dirty="0"/>
              <a:t>='FIXED', </a:t>
            </a:r>
            <a:r>
              <a:rPr lang="en-US" dirty="0" err="1"/>
              <a:t>saveEffects</a:t>
            </a:r>
            <a:r>
              <a:rPr lang="en-US" dirty="0"/>
              <a:t>=TRUE),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[training,-1]),model='BRR',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[training,-1]),model='BL',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BayesA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BayesB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C91D5-727D-FB4F-93E6-A22091E0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0"/>
            <a:ext cx="350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2478" y="125494"/>
            <a:ext cx="700286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14" y="288427"/>
            <a:ext cx="6615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myBGLR$ETA</a:t>
            </a:r>
            <a:r>
              <a:rPr lang="en-US" dirty="0"/>
              <a:t>[[2]]$b)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(100*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E3629-3696-F741-B6EF-0DD3AF0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" y="1541155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1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165371" y="275815"/>
            <a:ext cx="10058400" cy="1140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1"/>
                </a:solidFill>
              </a:rPr>
              <a:t>mMap</a:t>
            </a:r>
            <a:r>
              <a:rPr lang="en-US" sz="2800" b="1" dirty="0">
                <a:solidFill>
                  <a:schemeClr val="accent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An Online Computing Platform for Mining the Maximum Accuracy of Prediction of Phenotypes </a:t>
            </a:r>
            <a:r>
              <a:rPr lang="en-US" sz="2800" b="1">
                <a:solidFill>
                  <a:schemeClr val="tx1"/>
                </a:solidFill>
              </a:rPr>
              <a:t>from Genotypes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46A22-F76A-5840-AEF9-A20581FAE89A}"/>
              </a:ext>
            </a:extLst>
          </p:cNvPr>
          <p:cNvSpPr/>
          <p:nvPr/>
        </p:nvSpPr>
        <p:spPr>
          <a:xfrm>
            <a:off x="9811412" y="1046775"/>
            <a:ext cx="23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kern="100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http://zzlab.net/mMAP</a:t>
            </a:r>
            <a:endParaRPr lang="en-US" u="sng" kern="100" dirty="0">
              <a:solidFill>
                <a:srgbClr val="0563C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CC8DE-8B38-E54B-A3CE-35C3A717C2B1}"/>
              </a:ext>
            </a:extLst>
          </p:cNvPr>
          <p:cNvSpPr/>
          <p:nvPr/>
        </p:nvSpPr>
        <p:spPr>
          <a:xfrm>
            <a:off x="165371" y="1615666"/>
            <a:ext cx="80315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#Data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names(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)=c("Taxa", 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SimTrait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mdp_YRef.txt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[-training,],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mdp_YInf.txt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mySim$Y,mySim$u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),file="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mdp_BV.txt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read.csv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("admin559.csv")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/>
              <a:t>accuracy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[testing],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)^2</a:t>
            </a:r>
          </a:p>
          <a:p>
            <a:r>
              <a:rPr lang="en-US" sz="1600" dirty="0" err="1"/>
              <a:t>modelfit</a:t>
            </a:r>
            <a:r>
              <a:rPr lang="en-US" sz="1600" dirty="0"/>
              <a:t>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[training],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training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(paste("Training R square=", </a:t>
            </a:r>
            <a:r>
              <a:rPr lang="en-US" sz="1600" dirty="0" err="1"/>
              <a:t>modelfit,sep</a:t>
            </a:r>
            <a:r>
              <a:rPr lang="en-US" sz="1600" dirty="0"/>
              <a:t>=""), side = 3)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(paste("Testing R square=", </a:t>
            </a:r>
            <a:r>
              <a:rPr lang="en-US" sz="1600" dirty="0" err="1"/>
              <a:t>accuracy,sep</a:t>
            </a:r>
            <a:r>
              <a:rPr lang="en-US" sz="1600" dirty="0"/>
              <a:t>=""), side = 3)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F1909-7711-A34D-843B-067DB45E4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2" b="22859"/>
          <a:stretch/>
        </p:blipFill>
        <p:spPr>
          <a:xfrm>
            <a:off x="10064793" y="76256"/>
            <a:ext cx="1873825" cy="97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90C7D-2B55-BA4B-8909-CA017FB77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78" y="1756203"/>
            <a:ext cx="2592540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89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 of GS methods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707B14-22E6-4444-ADBF-D0167F4F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37839"/>
              </p:ext>
            </p:extLst>
          </p:nvPr>
        </p:nvGraphicFramePr>
        <p:xfrm>
          <a:off x="90308" y="1238954"/>
          <a:ext cx="11842046" cy="548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18">
                  <a:extLst>
                    <a:ext uri="{9D8B030D-6E8A-4147-A177-3AD203B41FA5}">
                      <a16:colId xmlns:a16="http://schemas.microsoft.com/office/drawing/2014/main" val="2693314841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3034132517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689713303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2967125976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1781222058"/>
                    </a:ext>
                  </a:extLst>
                </a:gridCol>
                <a:gridCol w="1100227">
                  <a:extLst>
                    <a:ext uri="{9D8B030D-6E8A-4147-A177-3AD203B41FA5}">
                      <a16:colId xmlns:a16="http://schemas.microsoft.com/office/drawing/2014/main" val="1359122239"/>
                    </a:ext>
                  </a:extLst>
                </a:gridCol>
                <a:gridCol w="993683">
                  <a:extLst>
                    <a:ext uri="{9D8B030D-6E8A-4147-A177-3AD203B41FA5}">
                      <a16:colId xmlns:a16="http://schemas.microsoft.com/office/drawing/2014/main" val="1338928255"/>
                    </a:ext>
                  </a:extLst>
                </a:gridCol>
                <a:gridCol w="1014825">
                  <a:extLst>
                    <a:ext uri="{9D8B030D-6E8A-4147-A177-3AD203B41FA5}">
                      <a16:colId xmlns:a16="http://schemas.microsoft.com/office/drawing/2014/main" val="2766637881"/>
                    </a:ext>
                  </a:extLst>
                </a:gridCol>
                <a:gridCol w="1035968">
                  <a:extLst>
                    <a:ext uri="{9D8B030D-6E8A-4147-A177-3AD203B41FA5}">
                      <a16:colId xmlns:a16="http://schemas.microsoft.com/office/drawing/2014/main" val="3681755955"/>
                    </a:ext>
                  </a:extLst>
                </a:gridCol>
                <a:gridCol w="1324257">
                  <a:extLst>
                    <a:ext uri="{9D8B030D-6E8A-4147-A177-3AD203B41FA5}">
                      <a16:colId xmlns:a16="http://schemas.microsoft.com/office/drawing/2014/main" val="4162715150"/>
                    </a:ext>
                  </a:extLst>
                </a:gridCol>
              </a:tblGrid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rrBLUP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Bayes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 </a:t>
                      </a:r>
                      <a:r>
                        <a:rPr lang="en-US" dirty="0" err="1"/>
                        <a:t>Cpi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Bayesian LASSO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5025301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Kinship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977484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Marker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95832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Random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859816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Trait specific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81349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Marker specific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129838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Prior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106625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Restriction of  zero effect markers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94378"/>
                  </a:ext>
                </a:extLst>
              </a:tr>
              <a:tr h="595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Prior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  <a:endParaRPr kumimoji="0" lang="en-US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Double Exponential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013848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Common variance of marker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1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GAPIT/data and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413" y="1098194"/>
            <a:ext cx="11470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 </a:t>
            </a:r>
          </a:p>
          <a:p>
            <a:endParaRPr lang="pt-BR" sz="24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sz="2400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sz="2400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sz="24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[,c(TRUE,index1to5)],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[index1to5,],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NQTN=40, </a:t>
            </a:r>
          </a:p>
          <a:p>
            <a:r>
              <a:rPr lang="en-US" sz="2400" dirty="0" err="1"/>
              <a:t>effectunit</a:t>
            </a:r>
            <a:r>
              <a:rPr lang="en-US" sz="2400" dirty="0"/>
              <a:t> =.95,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95694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101" y="1325563"/>
            <a:ext cx="98362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GAPIT.library.R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20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is-I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[index1to5,],h2=.75,NQTN=</a:t>
            </a:r>
            <a:r>
              <a:rPr lang="en-US" dirty="0" err="1">
                <a:latin typeface="Candara" charset="0"/>
              </a:rPr>
              <a:t>nqtn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387016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Dividing into training and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4686" y="2046210"/>
            <a:ext cx="803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#Cross validation</a:t>
            </a:r>
          </a:p>
          <a:p>
            <a:r>
              <a:rPr lang="is-IS" sz="3200" dirty="0"/>
              <a:t>set.seed(99164)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n=</a:t>
            </a:r>
            <a:r>
              <a:rPr lang="en-US" sz="3200" dirty="0" err="1">
                <a:solidFill>
                  <a:srgbClr val="FF0000"/>
                </a:solidFill>
              </a:rPr>
              <a:t>nrow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mySim$Y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testing=sample(</a:t>
            </a:r>
            <a:r>
              <a:rPr lang="en-US" sz="3200" dirty="0" err="1">
                <a:solidFill>
                  <a:srgbClr val="FF0000"/>
                </a:solidFill>
              </a:rPr>
              <a:t>n,round</a:t>
            </a:r>
            <a:r>
              <a:rPr lang="en-US" sz="3200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training=-testing</a:t>
            </a:r>
          </a:p>
          <a:p>
            <a:r>
              <a:rPr lang="en-US" sz="3200" dirty="0" err="1"/>
              <a:t>nr</a:t>
            </a:r>
            <a:r>
              <a:rPr lang="en-US" sz="3200" dirty="0"/>
              <a:t>=length(</a:t>
            </a:r>
            <a:r>
              <a:rPr lang="en-US" sz="3200" dirty="0" err="1">
                <a:solidFill>
                  <a:srgbClr val="FF0000"/>
                </a:solidFill>
              </a:rPr>
              <a:t>mySim$Y</a:t>
            </a:r>
            <a:r>
              <a:rPr lang="en-US" sz="3200" dirty="0">
                <a:solidFill>
                  <a:srgbClr val="FF0000"/>
                </a:solidFill>
              </a:rPr>
              <a:t>[training,1])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61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Marker Assisted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28142-FE4D-9E4C-8265-DFA18921A89E}"/>
              </a:ext>
            </a:extLst>
          </p:cNvPr>
          <p:cNvSpPr/>
          <p:nvPr/>
        </p:nvSpPr>
        <p:spPr>
          <a:xfrm>
            <a:off x="342256" y="1098317"/>
            <a:ext cx="3721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#GWAS on training to find QTNs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myGM,CV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  <a:r>
              <a:rPr lang="fi-FI" dirty="0" err="1"/>
              <a:t>model</a:t>
            </a:r>
            <a:r>
              <a:rPr lang="fi-FI" dirty="0"/>
              <a:t>="</a:t>
            </a:r>
            <a:r>
              <a:rPr lang="fi-FI" dirty="0" err="1"/>
              <a:t>Blink</a:t>
            </a:r>
            <a:r>
              <a:rPr lang="fi-FI" dirty="0"/>
              <a:t>", </a:t>
            </a:r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en-US" dirty="0"/>
              <a:t>memo="GWAS",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index=myGAPIT3$GWAS[,4]&lt;0.05/length(myGAPIT3$GWAS[,4])</a:t>
            </a:r>
          </a:p>
          <a:p>
            <a:r>
              <a:rPr lang="en-US" dirty="0" err="1"/>
              <a:t>myQTN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(myGAPIT3$PCA,myGD[,c(</a:t>
            </a:r>
            <a:r>
              <a:rPr lang="en-US" dirty="0" err="1"/>
              <a:t>FALSE,index</a:t>
            </a:r>
            <a:r>
              <a:rPr lang="en-US" dirty="0"/>
              <a:t>)])</a:t>
            </a:r>
          </a:p>
          <a:p>
            <a:r>
              <a:rPr lang="en-US" dirty="0"/>
              <a:t>#Estimate effect and prediction</a:t>
            </a:r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4064000" y="1103055"/>
            <a:ext cx="452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order=</a:t>
            </a:r>
            <a:r>
              <a:rPr lang="en-US" sz="1600" dirty="0">
                <a:solidFill>
                  <a:srgbClr val="FF0000"/>
                </a:solidFill>
              </a:rPr>
              <a:t>match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[,1],myGAPIT4$Pred[,1])</a:t>
            </a:r>
          </a:p>
          <a:p>
            <a:r>
              <a:rPr lang="en-US" sz="1600" dirty="0" err="1"/>
              <a:t>myPred</a:t>
            </a:r>
            <a:r>
              <a:rPr lang="en-US" sz="1600" dirty="0"/>
              <a:t>=myGAPIT4$Pred[order,]</a:t>
            </a:r>
          </a:p>
          <a:p>
            <a:endParaRPr lang="en-US" sz="1600" dirty="0"/>
          </a:p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17410-C523-3D45-B965-5FEAD75C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0"/>
            <a:ext cx="35711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712BB-B119-2843-A80E-2ACCA0EC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79" y="4564284"/>
            <a:ext cx="4897821" cy="21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#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altLang="zh-CN" dirty="0">
                <a:solidFill>
                  <a:srgbClr val="060087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/>
              <a:t> 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EE034-27AA-4D4B-99EC-6BF592FB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91" y="260615"/>
            <a:ext cx="3594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6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cBLUP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myGAPIT6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cBLUP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group.from</a:t>
            </a:r>
            <a:r>
              <a:rPr lang="en-US" dirty="0">
                <a:solidFill>
                  <a:srgbClr val="FF0000"/>
                </a:solidFill>
              </a:rPr>
              <a:t>=270,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group.to</a:t>
            </a:r>
            <a:r>
              <a:rPr lang="en-US" dirty="0">
                <a:solidFill>
                  <a:srgbClr val="FF0000"/>
                </a:solidFill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group.by</a:t>
            </a:r>
            <a:r>
              <a:rPr lang="en-US" dirty="0">
                <a:solidFill>
                  <a:srgbClr val="FF0000"/>
                </a:solidFill>
              </a:rPr>
              <a:t>=1,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[,1],myGAPIT6$Pred[,1])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=myGAPIT6$Pred[order,]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76B7E-057C-AB4E-8AD9-DE03C1CB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260615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sBLUP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myGAPIT7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#CV=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sBLUP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[,1],myGAPIT7$Pred[,1])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=myGAPIT7$Pred[order,]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1E9E3-3725-B34C-9F81-B40CDD13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323193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3376</Words>
  <Application>Microsoft Macintosh PowerPoint</Application>
  <PresentationFormat>Widescreen</PresentationFormat>
  <Paragraphs>416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Symbol</vt:lpstr>
      <vt:lpstr>Office Theme</vt:lpstr>
      <vt:lpstr>Statistical Genomics</vt:lpstr>
      <vt:lpstr>Summary of GS methods</vt:lpstr>
      <vt:lpstr>Import GAPIT/data and simulation</vt:lpstr>
      <vt:lpstr>Import data and simulate phenotype</vt:lpstr>
      <vt:lpstr>Dividing into training and testing</vt:lpstr>
      <vt:lpstr>Marker Assisted Selection</vt:lpstr>
      <vt:lpstr>gBLUP</vt:lpstr>
      <vt:lpstr>cBLUP</vt:lpstr>
      <vt:lpstr>sBLUP</vt:lpstr>
      <vt:lpstr>Ridge Regression</vt:lpstr>
      <vt:lpstr>RUN BAGS with different model</vt:lpstr>
      <vt:lpstr>Model in BLR</vt:lpstr>
      <vt:lpstr>BL in BLR</vt:lpstr>
      <vt:lpstr>GWAS</vt:lpstr>
      <vt:lpstr>RR in BLR</vt:lpstr>
      <vt:lpstr>GWAS</vt:lpstr>
      <vt:lpstr>Run BGLR</vt:lpstr>
      <vt:lpstr>GWAS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201</cp:revision>
  <dcterms:created xsi:type="dcterms:W3CDTF">2020-01-18T23:14:17Z</dcterms:created>
  <dcterms:modified xsi:type="dcterms:W3CDTF">2023-03-15T02:15:33Z</dcterms:modified>
</cp:coreProperties>
</file>