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sldIdLst>
    <p:sldId id="307" r:id="rId2"/>
    <p:sldId id="341" r:id="rId3"/>
    <p:sldId id="367" r:id="rId4"/>
    <p:sldId id="369" r:id="rId5"/>
    <p:sldId id="388" r:id="rId6"/>
    <p:sldId id="362" r:id="rId7"/>
    <p:sldId id="363" r:id="rId8"/>
    <p:sldId id="364" r:id="rId9"/>
    <p:sldId id="365" r:id="rId10"/>
    <p:sldId id="380" r:id="rId11"/>
    <p:sldId id="378" r:id="rId12"/>
    <p:sldId id="376" r:id="rId13"/>
    <p:sldId id="377" r:id="rId14"/>
    <p:sldId id="392" r:id="rId15"/>
    <p:sldId id="384" r:id="rId16"/>
    <p:sldId id="382" r:id="rId17"/>
    <p:sldId id="381" r:id="rId18"/>
    <p:sldId id="385" r:id="rId19"/>
    <p:sldId id="395" r:id="rId20"/>
    <p:sldId id="387" r:id="rId21"/>
    <p:sldId id="389" r:id="rId22"/>
    <p:sldId id="390" r:id="rId23"/>
    <p:sldId id="3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0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FDu9oVAE-g&amp;t=443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368126" y="2975965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Population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5273"/>
            <a:ext cx="9144000" cy="4787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4772" y="0"/>
            <a:ext cx="4652051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Population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52" y="1447799"/>
            <a:ext cx="4491949" cy="2997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8752" y="138500"/>
            <a:ext cx="449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ewBaskerville" charset="0"/>
              </a:rPr>
              <a:t>Jonathan K. Pritchard, Matthew Stephens and Peter Donnelly. Inference of Population Structure Using </a:t>
            </a:r>
            <a:r>
              <a:rPr lang="en-US" b="1" dirty="0" err="1">
                <a:latin typeface="NewBaskerville" charset="0"/>
              </a:rPr>
              <a:t>Multilocus</a:t>
            </a:r>
            <a:r>
              <a:rPr lang="en-US" b="1" dirty="0">
                <a:latin typeface="NewBaskerville" charset="0"/>
              </a:rPr>
              <a:t> Genotype Data. Genetics,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3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/>
                </a:solidFill>
                <a:latin typeface="Calibri" charset="0"/>
              </a:rPr>
              <a:t>Population structure of maize</a:t>
            </a:r>
          </a:p>
        </p:txBody>
      </p:sp>
      <p:pic>
        <p:nvPicPr>
          <p:cNvPr id="33794" name="Content Placeholder 3" descr="K=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37722"/>
            <a:ext cx="9144000" cy="1338792"/>
          </a:xfr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1" y="2449829"/>
          <a:ext cx="4042568" cy="1545774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Taxa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346713"/>
          <a:ext cx="4042568" cy="1105617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B73HTRHM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1" y="5765802"/>
          <a:ext cx="4042568" cy="927099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WF9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YU796NS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17" y="2576514"/>
            <a:ext cx="4416932" cy="4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956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Relationship among variables</a:t>
            </a:r>
          </a:p>
        </p:txBody>
      </p:sp>
      <p:pic>
        <p:nvPicPr>
          <p:cNvPr id="4" name="Picture 3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65" y="1325563"/>
            <a:ext cx="4572000" cy="4572000"/>
          </a:xfrm>
          <a:prstGeom prst="rect">
            <a:avLst/>
          </a:prstGeom>
        </p:spPr>
      </p:pic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65" y="132556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Principal components</a:t>
            </a:r>
          </a:p>
        </p:txBody>
      </p:sp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02" y="1594768"/>
            <a:ext cx="4572000" cy="4572000"/>
          </a:xfrm>
          <a:prstGeom prst="rect">
            <a:avLst/>
          </a:prstGeom>
        </p:spPr>
      </p:pic>
      <p:pic>
        <p:nvPicPr>
          <p:cNvPr id="6" name="Picture 5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700">
            <a:off x="6037081" y="1594769"/>
            <a:ext cx="4572000" cy="4572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162502" y="3890665"/>
            <a:ext cx="4572000" cy="6272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645452" y="2291317"/>
            <a:ext cx="0" cy="302622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>
            <a:off x="2452774" y="2291316"/>
            <a:ext cx="1019049" cy="105055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5"/>
          <p:cNvCxnSpPr>
            <a:cxnSpLocks noChangeShapeType="1"/>
          </p:cNvCxnSpPr>
          <p:nvPr/>
        </p:nvCxnSpPr>
        <p:spPr bwMode="auto">
          <a:xfrm>
            <a:off x="7594600" y="4809667"/>
            <a:ext cx="2286000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25"/>
          <p:cNvCxnSpPr>
            <a:cxnSpLocks noChangeShapeType="1"/>
          </p:cNvCxnSpPr>
          <p:nvPr/>
        </p:nvCxnSpPr>
        <p:spPr bwMode="auto">
          <a:xfrm flipV="1">
            <a:off x="7581900" y="2523667"/>
            <a:ext cx="0" cy="22860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1753109" y="2523667"/>
            <a:ext cx="3898899" cy="3360266"/>
          </a:xfrm>
        </p:spPr>
        <p:txBody>
          <a:bodyPr>
            <a:normAutofit/>
          </a:bodyPr>
          <a:lstStyle/>
          <a:p>
            <a:r>
              <a:rPr lang="en-US" dirty="0"/>
              <a:t>X-Y: Correlated</a:t>
            </a:r>
            <a:endParaRPr lang="en-US" dirty="0">
              <a:latin typeface="Constantia" charset="0"/>
            </a:endParaRPr>
          </a:p>
          <a:p>
            <a:r>
              <a:rPr lang="en-US" dirty="0"/>
              <a:t>PCs</a:t>
            </a:r>
          </a:p>
          <a:p>
            <a:pPr lvl="1">
              <a:buFont typeface="Wingdings" charset="2"/>
              <a:buChar char="ü"/>
            </a:pPr>
            <a:r>
              <a:rPr lang="en-US" sz="2800" dirty="0"/>
              <a:t>Uncorrelated</a:t>
            </a:r>
          </a:p>
          <a:p>
            <a:pPr lvl="1">
              <a:buFont typeface="Wingdings" charset="2"/>
              <a:buChar char="ü"/>
            </a:pPr>
            <a:r>
              <a:rPr lang="en-US" sz="2800" dirty="0" err="1"/>
              <a:t>Var</a:t>
            </a:r>
            <a:r>
              <a:rPr lang="en-US" sz="2800" dirty="0"/>
              <a:t>(PC1)&gt;</a:t>
            </a:r>
            <a:r>
              <a:rPr lang="en-US" sz="2800" dirty="0" err="1"/>
              <a:t>Var</a:t>
            </a:r>
            <a:r>
              <a:rPr lang="en-US" sz="2800" dirty="0"/>
              <a:t>(PC2)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2900" y="9576"/>
            <a:ext cx="88138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Principal Component Analysis (PCA)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6422644" y="46046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754876" y="494784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901688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99388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943088" y="506036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483856" y="48985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019800" y="55843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8801100" y="34761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215376" y="471543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8469376" y="437964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82700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114540" y="45846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721600" y="37372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471156" y="53395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081268" y="51236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296912" y="39623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7610856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557264" y="57022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943088" y="45394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386064" y="384980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8247888" y="34888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6422644" y="52523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7083552" y="556455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101332" y="52269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25"/>
          <p:cNvCxnSpPr>
            <a:cxnSpLocks noChangeShapeType="1"/>
          </p:cNvCxnSpPr>
          <p:nvPr/>
        </p:nvCxnSpPr>
        <p:spPr bwMode="auto">
          <a:xfrm flipV="1">
            <a:off x="7581900" y="3044367"/>
            <a:ext cx="2082800" cy="17853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5"/>
          <p:cNvCxnSpPr>
            <a:cxnSpLocks noChangeShapeType="1"/>
          </p:cNvCxnSpPr>
          <p:nvPr/>
        </p:nvCxnSpPr>
        <p:spPr bwMode="auto">
          <a:xfrm flipH="1" flipV="1">
            <a:off x="6019800" y="3109645"/>
            <a:ext cx="1574800" cy="17200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" name="TextBox 42"/>
          <p:cNvSpPr txBox="1"/>
          <p:nvPr/>
        </p:nvSpPr>
        <p:spPr>
          <a:xfrm>
            <a:off x="9133334" y="484558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92644" y="264798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45" name="TextBox 44"/>
          <p:cNvSpPr txBox="1"/>
          <p:nvPr/>
        </p:nvSpPr>
        <p:spPr>
          <a:xfrm rot="2972268">
            <a:off x="9194800" y="348308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PC1</a:t>
            </a:r>
          </a:p>
        </p:txBody>
      </p:sp>
      <p:sp>
        <p:nvSpPr>
          <p:cNvPr id="46" name="TextBox 45"/>
          <p:cNvSpPr txBox="1"/>
          <p:nvPr/>
        </p:nvSpPr>
        <p:spPr>
          <a:xfrm rot="18975384">
            <a:off x="6189247" y="281353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2440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942" y="0"/>
            <a:ext cx="10515600" cy="114208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Principal Component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3323" y="2115541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X→A</a:t>
            </a: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3045178" y="1942820"/>
            <a:ext cx="0" cy="51548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94278" y="927158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</a:t>
            </a:r>
          </a:p>
          <a:p>
            <a:pPr algn="ctr"/>
            <a:r>
              <a:rPr lang="en-US" sz="2000" dirty="0"/>
              <a:t>n individual by p features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47078" y="1937606"/>
            <a:ext cx="0" cy="52070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6178" y="1140155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Covariance or correlation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76589" y="419144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Y=XV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0777" y="4818738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Principal</a:t>
            </a:r>
          </a:p>
          <a:p>
            <a:pPr algn="ctr"/>
            <a:r>
              <a:rPr lang="en-US" sz="2000" dirty="0"/>
              <a:t>Components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0A4AA-844B-A847-B214-AAEDCCEEA94B}"/>
              </a:ext>
            </a:extLst>
          </p:cNvPr>
          <p:cNvSpPr txBox="1"/>
          <p:nvPr/>
        </p:nvSpPr>
        <p:spPr>
          <a:xfrm>
            <a:off x="5220949" y="3664166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EE137-65AF-4444-8F4B-77DCFB817441}"/>
              </a:ext>
            </a:extLst>
          </p:cNvPr>
          <p:cNvSpPr txBox="1"/>
          <p:nvPr/>
        </p:nvSpPr>
        <p:spPr>
          <a:xfrm>
            <a:off x="2587540" y="3672049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FCE35-CE80-3F47-8DF3-B8F77859F0BD}"/>
              </a:ext>
            </a:extLst>
          </p:cNvPr>
          <p:cNvSpPr txBox="1"/>
          <p:nvPr/>
        </p:nvSpPr>
        <p:spPr>
          <a:xfrm>
            <a:off x="9349490" y="3672049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21484-6F30-B945-A39B-6C51D0B8EF26}"/>
              </a:ext>
            </a:extLst>
          </p:cNvPr>
          <p:cNvSpPr txBox="1"/>
          <p:nvPr/>
        </p:nvSpPr>
        <p:spPr>
          <a:xfrm>
            <a:off x="8096174" y="3678092"/>
            <a:ext cx="106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993C97-316C-F54D-AD43-9D5948DB429C}"/>
              </a:ext>
            </a:extLst>
          </p:cNvPr>
          <p:cNvSpPr txBox="1"/>
          <p:nvPr/>
        </p:nvSpPr>
        <p:spPr>
          <a:xfrm>
            <a:off x="7174010" y="5719850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46337-4B70-BA46-9A24-662E1F2BCE93}"/>
              </a:ext>
            </a:extLst>
          </p:cNvPr>
          <p:cNvSpPr txBox="1"/>
          <p:nvPr/>
        </p:nvSpPr>
        <p:spPr>
          <a:xfrm>
            <a:off x="6091742" y="5719850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C2208-2CBC-FD43-B7D0-04CCC2DD3300}"/>
              </a:ext>
            </a:extLst>
          </p:cNvPr>
          <p:cNvSpPr txBox="1"/>
          <p:nvPr/>
        </p:nvSpPr>
        <p:spPr>
          <a:xfrm>
            <a:off x="4112037" y="5756389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5D497E-B096-F141-8255-0A03F1BF0C9A}"/>
              </a:ext>
            </a:extLst>
          </p:cNvPr>
          <p:cNvSpPr/>
          <p:nvPr/>
        </p:nvSpPr>
        <p:spPr>
          <a:xfrm>
            <a:off x="6009224" y="2252908"/>
            <a:ext cx="2258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AV=</a:t>
            </a:r>
            <a:r>
              <a:rPr lang="el-GR" sz="4000" dirty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B77B34-FA07-1A42-96ED-30EF27137363}"/>
              </a:ext>
            </a:extLst>
          </p:cNvPr>
          <p:cNvSpPr/>
          <p:nvPr/>
        </p:nvSpPr>
        <p:spPr>
          <a:xfrm>
            <a:off x="1713089" y="6165224"/>
            <a:ext cx="8803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https://www.youtube.com/watch?v=PFDu9oVAE-g&amp;t=443s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43134-F8B5-AB48-AD6F-D41822B2553F}"/>
              </a:ext>
            </a:extLst>
          </p:cNvPr>
          <p:cNvSpPr txBox="1"/>
          <p:nvPr/>
        </p:nvSpPr>
        <p:spPr>
          <a:xfrm>
            <a:off x="8892727" y="1140155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Eigen </a:t>
            </a:r>
          </a:p>
          <a:p>
            <a:pPr algn="ctr"/>
            <a:r>
              <a:rPr lang="en-US" sz="2000" dirty="0"/>
              <a:t>Vector</a:t>
            </a:r>
          </a:p>
          <a:p>
            <a:pPr algn="ctr"/>
            <a:r>
              <a:rPr lang="en-US" sz="2000" dirty="0"/>
              <a:t>(loading)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9AE269-A860-504B-966D-C2218E320D9C}"/>
              </a:ext>
            </a:extLst>
          </p:cNvPr>
          <p:cNvSpPr txBox="1"/>
          <p:nvPr/>
        </p:nvSpPr>
        <p:spPr>
          <a:xfrm>
            <a:off x="8046888" y="1129801"/>
            <a:ext cx="919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eigen value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6467C8-9EE9-064B-ABEB-B678F7FCC2AB}"/>
              </a:ext>
            </a:extLst>
          </p:cNvPr>
          <p:cNvCxnSpPr>
            <a:cxnSpLocks/>
          </p:cNvCxnSpPr>
          <p:nvPr/>
        </p:nvCxnSpPr>
        <p:spPr>
          <a:xfrm>
            <a:off x="3562410" y="3703665"/>
            <a:ext cx="2430445" cy="94480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4F8749-07F2-0743-81D6-95C27A7C0CDA}"/>
              </a:ext>
            </a:extLst>
          </p:cNvPr>
          <p:cNvCxnSpPr>
            <a:cxnSpLocks/>
          </p:cNvCxnSpPr>
          <p:nvPr/>
        </p:nvCxnSpPr>
        <p:spPr>
          <a:xfrm flipH="1">
            <a:off x="8096174" y="3712425"/>
            <a:ext cx="1253317" cy="92170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1D0C77-BCF6-59E4-C67E-0366932A6517}"/>
              </a:ext>
            </a:extLst>
          </p:cNvPr>
          <p:cNvSpPr/>
          <p:nvPr/>
        </p:nvSpPr>
        <p:spPr>
          <a:xfrm>
            <a:off x="6009224" y="2122680"/>
            <a:ext cx="4680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→ </a:t>
            </a:r>
            <a:r>
              <a:rPr lang="el-GR" sz="9600" dirty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8532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4" grpId="0"/>
      <p:bldP spid="15" grpId="0"/>
      <p:bldP spid="16" grpId="0"/>
      <p:bldP spid="17" grpId="0"/>
      <p:bldP spid="18" grpId="0"/>
      <p:bldP spid="23" grpId="0"/>
      <p:bldP spid="25" grpId="0"/>
      <p:bldP spid="2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125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PCA in R using first 10 SNPs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054" y="1023306"/>
            <a:ext cx="486921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pca</a:t>
            </a:r>
            <a:r>
              <a:rPr lang="en-US" sz="2000" dirty="0"/>
              <a:t>=</a:t>
            </a:r>
            <a:r>
              <a:rPr lang="en-US" sz="2000" dirty="0" err="1">
                <a:solidFill>
                  <a:srgbClr val="FF0000"/>
                </a:solidFill>
              </a:rPr>
              <a:t>prcomp</a:t>
            </a:r>
            <a:r>
              <a:rPr lang="en-US" sz="2000" dirty="0"/>
              <a:t>(X[,1:10])</a:t>
            </a:r>
          </a:p>
          <a:p>
            <a:r>
              <a:rPr lang="en-US" sz="2000" dirty="0"/>
              <a:t>str(</a:t>
            </a:r>
            <a:r>
              <a:rPr lang="en-US" sz="2000" dirty="0" err="1"/>
              <a:t>pca</a:t>
            </a:r>
            <a:r>
              <a:rPr lang="en-US" sz="2000" dirty="0"/>
              <a:t>)</a:t>
            </a:r>
          </a:p>
          <a:p>
            <a:r>
              <a:rPr lang="en-US" sz="2000" dirty="0"/>
              <a:t>heatmap(</a:t>
            </a:r>
            <a:r>
              <a:rPr lang="en-US" sz="2000" dirty="0" err="1"/>
              <a:t>pca$x,Colv</a:t>
            </a:r>
            <a:r>
              <a:rPr lang="en-US" sz="2000" dirty="0"/>
              <a:t> = </a:t>
            </a:r>
            <a:r>
              <a:rPr lang="en-US" sz="2000" dirty="0" err="1"/>
              <a:t>NA,Rowv</a:t>
            </a:r>
            <a:r>
              <a:rPr lang="en-US" sz="2000" dirty="0"/>
              <a:t> = NA)</a:t>
            </a:r>
          </a:p>
          <a:p>
            <a:r>
              <a:rPr lang="en-US" sz="2000" dirty="0"/>
              <a:t>heatmap(</a:t>
            </a:r>
            <a:r>
              <a:rPr lang="en-US" sz="2000" dirty="0" err="1"/>
              <a:t>pca$rotation,Colv</a:t>
            </a:r>
            <a:r>
              <a:rPr lang="en-US" sz="2000" dirty="0"/>
              <a:t> = </a:t>
            </a:r>
            <a:r>
              <a:rPr lang="en-US" sz="2000" dirty="0" err="1"/>
              <a:t>NA,Rowv</a:t>
            </a:r>
            <a:r>
              <a:rPr lang="en-US" sz="2000" dirty="0"/>
              <a:t> = NA)</a:t>
            </a:r>
          </a:p>
          <a:p>
            <a:r>
              <a:rPr lang="en-US" sz="2000" dirty="0"/>
              <a:t>plot(pca$sdev^2, </a:t>
            </a:r>
            <a:r>
              <a:rPr lang="en-US" sz="2000" dirty="0" err="1"/>
              <a:t>diag</a:t>
            </a:r>
            <a:r>
              <a:rPr lang="en-US" sz="2000" dirty="0"/>
              <a:t>(var(</a:t>
            </a:r>
            <a:r>
              <a:rPr lang="en-US" sz="2000" dirty="0" err="1"/>
              <a:t>pca$x</a:t>
            </a:r>
            <a:r>
              <a:rPr lang="en-US" sz="2000" dirty="0"/>
              <a:t>)))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054" y="2654522"/>
            <a:ext cx="80020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List of 5</a:t>
            </a:r>
          </a:p>
          <a:p>
            <a:r>
              <a:rPr lang="pt-BR" dirty="0"/>
              <a:t> $ </a:t>
            </a:r>
            <a:r>
              <a:rPr lang="pt-BR" dirty="0" err="1"/>
              <a:t>sdev</a:t>
            </a:r>
            <a:r>
              <a:rPr lang="pt-BR" dirty="0"/>
              <a:t>    : num [1:</a:t>
            </a:r>
            <a:r>
              <a:rPr lang="pt-BR" dirty="0">
                <a:solidFill>
                  <a:srgbClr val="FF0000"/>
                </a:solidFill>
              </a:rPr>
              <a:t>10</a:t>
            </a:r>
            <a:r>
              <a:rPr lang="pt-BR" dirty="0"/>
              <a:t>] 1.394 1.114 0.922 0.828 0.793 ...</a:t>
            </a:r>
          </a:p>
          <a:p>
            <a:r>
              <a:rPr lang="pt-BR" dirty="0"/>
              <a:t> $ </a:t>
            </a:r>
            <a:r>
              <a:rPr lang="pt-BR" dirty="0" err="1"/>
              <a:t>rotation</a:t>
            </a:r>
            <a:r>
              <a:rPr lang="pt-BR" dirty="0"/>
              <a:t>: num [</a:t>
            </a:r>
            <a:r>
              <a:rPr lang="pt-BR" dirty="0">
                <a:solidFill>
                  <a:schemeClr val="accent2"/>
                </a:solidFill>
              </a:rPr>
              <a:t>1:10</a:t>
            </a:r>
            <a:r>
              <a:rPr lang="pt-BR" dirty="0"/>
              <a:t>, 1:10] -0.0574 0.058 -0.5834 0.1601 0.5196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de-DE" dirty="0"/>
              <a:t>  .. ..$ : </a:t>
            </a:r>
            <a:r>
              <a:rPr lang="de-DE" dirty="0" err="1"/>
              <a:t>chr</a:t>
            </a:r>
            <a:r>
              <a:rPr lang="de-DE" dirty="0"/>
              <a:t> [1:10] "PZB00859.1" "PZA01271.1" "PZA03613.2" "PZA03613.1" ...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pt-BR" dirty="0"/>
              <a:t> $ center  : </a:t>
            </a:r>
            <a:r>
              <a:rPr lang="pt-BR" dirty="0" err="1"/>
              <a:t>Named</a:t>
            </a:r>
            <a:r>
              <a:rPr lang="pt-BR" dirty="0"/>
              <a:t> num [1:10] 1.52 1.02 1.42 1.5 1.06 ...</a:t>
            </a:r>
          </a:p>
          <a:p>
            <a:r>
              <a:rPr lang="pt-BR" dirty="0"/>
              <a:t>  ..- </a:t>
            </a:r>
            <a:r>
              <a:rPr lang="pt-BR" dirty="0" err="1"/>
              <a:t>attr</a:t>
            </a:r>
            <a:r>
              <a:rPr lang="pt-BR" dirty="0"/>
              <a:t>(*, "</a:t>
            </a:r>
            <a:r>
              <a:rPr lang="pt-BR" dirty="0" err="1"/>
              <a:t>names</a:t>
            </a:r>
            <a:r>
              <a:rPr lang="pt-BR" dirty="0"/>
              <a:t>")= </a:t>
            </a:r>
            <a:r>
              <a:rPr lang="pt-BR" dirty="0" err="1"/>
              <a:t>chr</a:t>
            </a:r>
            <a:r>
              <a:rPr lang="pt-BR" dirty="0"/>
              <a:t> [1:10] "PZB00859.1" "PZA01271.1" "PZA03613.2" "PZA03613.1" ...</a:t>
            </a:r>
          </a:p>
          <a:p>
            <a:r>
              <a:rPr lang="pt-BR" dirty="0"/>
              <a:t> $ </a:t>
            </a:r>
            <a:r>
              <a:rPr lang="pt-BR" dirty="0" err="1"/>
              <a:t>scale</a:t>
            </a:r>
            <a:r>
              <a:rPr lang="pt-BR" dirty="0"/>
              <a:t>   : </a:t>
            </a:r>
            <a:r>
              <a:rPr lang="pt-BR" dirty="0" err="1"/>
              <a:t>logi</a:t>
            </a:r>
            <a:r>
              <a:rPr lang="pt-BR" dirty="0"/>
              <a:t> FALSE</a:t>
            </a:r>
          </a:p>
          <a:p>
            <a:r>
              <a:rPr lang="en-US" dirty="0"/>
              <a:t> $ x       : </a:t>
            </a:r>
            <a:r>
              <a:rPr lang="en-US" dirty="0" err="1"/>
              <a:t>num</a:t>
            </a:r>
            <a:r>
              <a:rPr lang="en-US" dirty="0"/>
              <a:t> [1:281, 1:10] 1.45 2.05 1.98 1.78 2.05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en-US" dirty="0"/>
              <a:t>  .. ..$ : NULL</a:t>
            </a:r>
          </a:p>
          <a:p>
            <a:r>
              <a:rPr lang="en-US" dirty="0"/>
              <a:t>  .. ..$ : chr [1:10] "PC1" "PC2" "PC3" "PC4" ...pp</a:t>
            </a:r>
          </a:p>
          <a:p>
            <a:r>
              <a:rPr lang="en-US" dirty="0"/>
              <a:t> - </a:t>
            </a:r>
            <a:r>
              <a:rPr lang="en-US" dirty="0" err="1"/>
              <a:t>attr</a:t>
            </a:r>
            <a:r>
              <a:rPr lang="en-US" dirty="0"/>
              <a:t>(*, "class")= </a:t>
            </a:r>
            <a:r>
              <a:rPr lang="en-US" dirty="0" err="1"/>
              <a:t>chr</a:t>
            </a:r>
            <a:r>
              <a:rPr lang="en-US" dirty="0"/>
              <a:t> "</a:t>
            </a:r>
            <a:r>
              <a:rPr lang="en-US" dirty="0" err="1"/>
              <a:t>prcomp</a:t>
            </a:r>
            <a:r>
              <a:rPr lang="en-US" dirty="0"/>
              <a:t>"</a:t>
            </a:r>
          </a:p>
        </p:txBody>
      </p:sp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0C50045A-8BA7-126F-3E3A-E8EB1BFC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923" y="0"/>
            <a:ext cx="2286000" cy="2462284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F6860B52-0CCD-B3A2-6570-2E0976317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923" y="4643066"/>
            <a:ext cx="2286000" cy="2214934"/>
          </a:xfrm>
          <a:prstGeom prst="rect">
            <a:avLst/>
          </a:prstGeom>
        </p:spPr>
      </p:pic>
      <p:pic>
        <p:nvPicPr>
          <p:cNvPr id="10" name="Picture 9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3D6BD0F5-9A56-1C54-73A4-7A1505E7C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923" y="2462284"/>
            <a:ext cx="2286000" cy="21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PCA in R using all SNPs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891" y="3252356"/>
            <a:ext cx="75299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 :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10.28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7.76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6.27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5.73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5.65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rotation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chemeClr val="accent2"/>
                </a:solidFill>
                <a:latin typeface="Candara" charset="0"/>
              </a:rPr>
              <a:t>1:3093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0.00103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0.02962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0.00296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0.03495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-0.01134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center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Named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1.42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names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scale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logi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B5760C"/>
                </a:solidFill>
                <a:latin typeface="Candara" charset="0"/>
              </a:rPr>
              <a:t>FALSE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1.68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-1.6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-0.9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2.13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0.63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NULL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"class"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prcomp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endParaRPr lang="en-US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E9CF9ED6-735F-198A-1DC8-BAD077254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3824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93E820-49E0-8238-FC60-149BBB15B131}"/>
              </a:ext>
            </a:extLst>
          </p:cNvPr>
          <p:cNvSpPr/>
          <p:nvPr/>
        </p:nvSpPr>
        <p:spPr>
          <a:xfrm>
            <a:off x="158054" y="1023306"/>
            <a:ext cx="492263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PCA=</a:t>
            </a:r>
            <a:r>
              <a:rPr lang="en-US" sz="2000" dirty="0" err="1">
                <a:solidFill>
                  <a:srgbClr val="FF0000"/>
                </a:solidFill>
              </a:rPr>
              <a:t>prcomp</a:t>
            </a:r>
            <a:r>
              <a:rPr lang="en-US" sz="2000" dirty="0"/>
              <a:t>(X)</a:t>
            </a:r>
          </a:p>
          <a:p>
            <a:r>
              <a:rPr lang="en-US" sz="2000" dirty="0"/>
              <a:t>str(</a:t>
            </a:r>
            <a:r>
              <a:rPr lang="en-US" sz="2000" dirty="0" err="1"/>
              <a:t>pca</a:t>
            </a:r>
            <a:r>
              <a:rPr lang="en-US" sz="2000" dirty="0"/>
              <a:t>)</a:t>
            </a:r>
          </a:p>
          <a:p>
            <a:r>
              <a:rPr lang="en-US" sz="2000" dirty="0"/>
              <a:t>heatmap(</a:t>
            </a:r>
            <a:r>
              <a:rPr lang="en-US" sz="2000" dirty="0" err="1"/>
              <a:t>PCA$x,Colv</a:t>
            </a:r>
            <a:r>
              <a:rPr lang="en-US" sz="2000" dirty="0"/>
              <a:t> = </a:t>
            </a:r>
            <a:r>
              <a:rPr lang="en-US" sz="2000" dirty="0" err="1"/>
              <a:t>NA,Rowv</a:t>
            </a:r>
            <a:r>
              <a:rPr lang="en-US" sz="2000" dirty="0"/>
              <a:t> = NA)</a:t>
            </a:r>
          </a:p>
          <a:p>
            <a:r>
              <a:rPr lang="en-US" sz="2000" dirty="0"/>
              <a:t>heatmap(</a:t>
            </a:r>
            <a:r>
              <a:rPr lang="en-US" sz="2000" dirty="0" err="1"/>
              <a:t>PCA$rotation,Colv</a:t>
            </a:r>
            <a:r>
              <a:rPr lang="en-US" sz="2000" dirty="0"/>
              <a:t> = </a:t>
            </a:r>
            <a:r>
              <a:rPr lang="en-US" sz="2000" dirty="0" err="1"/>
              <a:t>NA,Rowv</a:t>
            </a:r>
            <a:r>
              <a:rPr lang="en-US" sz="2000" dirty="0"/>
              <a:t> = NA)</a:t>
            </a:r>
          </a:p>
          <a:p>
            <a:r>
              <a:rPr lang="en-US" sz="2000" dirty="0"/>
              <a:t>plot(PCA$sdev^2, </a:t>
            </a:r>
            <a:r>
              <a:rPr lang="en-US" sz="2000" dirty="0" err="1"/>
              <a:t>diag</a:t>
            </a:r>
            <a:r>
              <a:rPr lang="en-US" sz="2000" dirty="0"/>
              <a:t>(var(</a:t>
            </a:r>
            <a:r>
              <a:rPr lang="en-US" sz="2000" dirty="0" err="1"/>
              <a:t>PCA$x</a:t>
            </a:r>
            <a:r>
              <a:rPr lang="en-US" sz="2000" dirty="0"/>
              <a:t>)))</a:t>
            </a: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EBB923C-393D-9E39-12BF-9516B3A98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2382432"/>
            <a:ext cx="2286000" cy="2176869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724B3460-3858-B283-2D94-728A270D6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4720057"/>
            <a:ext cx="2286000" cy="21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7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561" y="1618006"/>
            <a:ext cx="4396318" cy="1591733"/>
          </a:xfrm>
        </p:spPr>
        <p:txBody>
          <a:bodyPr/>
          <a:lstStyle/>
          <a:p>
            <a:r>
              <a:rPr lang="en-US" dirty="0"/>
              <a:t>Eigen value: $</a:t>
            </a:r>
            <a:r>
              <a:rPr lang="en-US" dirty="0" err="1"/>
              <a:t>sdev</a:t>
            </a:r>
            <a:r>
              <a:rPr lang="en-US" dirty="0"/>
              <a:t> squared</a:t>
            </a:r>
          </a:p>
          <a:p>
            <a:r>
              <a:rPr lang="en-US" dirty="0"/>
              <a:t>Eigen vector: $rotation</a:t>
            </a:r>
          </a:p>
          <a:p>
            <a:r>
              <a:rPr lang="en-US" dirty="0"/>
              <a:t>Principal component: $x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Extraction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749" y="3957507"/>
            <a:ext cx="4573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PCA$sdev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((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PCA$sdev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PCA$rotation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heatmap(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,</a:t>
            </a:r>
            <a:r>
              <a:rPr lang="en-US" sz="2400" dirty="0"/>
              <a:t> </a:t>
            </a:r>
            <a:r>
              <a:rPr lang="en-US" sz="2400" dirty="0" err="1"/>
              <a:t>Colv</a:t>
            </a:r>
            <a:r>
              <a:rPr lang="en-US" sz="2400" dirty="0"/>
              <a:t> = NA)</a:t>
            </a:r>
            <a:endParaRPr lang="en-US" sz="24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[1:10,1:5]</a:t>
            </a:r>
            <a:endParaRPr lang="pt-BR" sz="2400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37" y="3957507"/>
            <a:ext cx="6680200" cy="2730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7D6729-2E1C-E243-B681-652587ADB58C}"/>
              </a:ext>
            </a:extLst>
          </p:cNvPr>
          <p:cNvSpPr/>
          <p:nvPr/>
        </p:nvSpPr>
        <p:spPr>
          <a:xfrm>
            <a:off x="8521430" y="1249352"/>
            <a:ext cx="36705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&gt; dim(</a:t>
            </a:r>
            <a:r>
              <a:rPr lang="en-US" sz="2000" dirty="0" err="1"/>
              <a:t>PCA$sdev</a:t>
            </a:r>
            <a:r>
              <a:rPr lang="en-US" sz="2000" dirty="0"/>
              <a:t>)</a:t>
            </a:r>
          </a:p>
          <a:p>
            <a:r>
              <a:rPr lang="en-US" sz="2000" dirty="0"/>
              <a:t>NULL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str</a:t>
            </a:r>
            <a:r>
              <a:rPr lang="en-US" sz="2000" dirty="0"/>
              <a:t>((</a:t>
            </a:r>
            <a:r>
              <a:rPr lang="en-US" sz="2000" dirty="0" err="1"/>
              <a:t>PCA$sdev</a:t>
            </a:r>
            <a:r>
              <a:rPr lang="en-US" sz="2000" dirty="0"/>
              <a:t>))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num</a:t>
            </a:r>
            <a:r>
              <a:rPr lang="en-US" sz="2000" dirty="0"/>
              <a:t> [1:281] 10.28 7.76 6.27 …</a:t>
            </a:r>
          </a:p>
          <a:p>
            <a:r>
              <a:rPr lang="en-US" sz="2000" dirty="0"/>
              <a:t>&gt; dim(</a:t>
            </a:r>
            <a:r>
              <a:rPr lang="en-US" sz="2000" dirty="0" err="1"/>
              <a:t>PCA$rotation</a:t>
            </a:r>
            <a:r>
              <a:rPr lang="en-US" sz="2000" dirty="0"/>
              <a:t>)</a:t>
            </a:r>
          </a:p>
          <a:p>
            <a:r>
              <a:rPr lang="en-US" sz="2000" dirty="0"/>
              <a:t>[1] 3093  281</a:t>
            </a:r>
          </a:p>
          <a:p>
            <a:r>
              <a:rPr lang="en-US" sz="2000" dirty="0"/>
              <a:t>&gt; dim(</a:t>
            </a:r>
            <a:r>
              <a:rPr lang="en-US" sz="2000" dirty="0" err="1"/>
              <a:t>PCA$x</a:t>
            </a:r>
            <a:r>
              <a:rPr lang="en-US" sz="2000" dirty="0"/>
              <a:t>)</a:t>
            </a:r>
          </a:p>
          <a:p>
            <a:r>
              <a:rPr lang="en-US" sz="2000" dirty="0"/>
              <a:t>[1] 281 281</a:t>
            </a:r>
          </a:p>
        </p:txBody>
      </p:sp>
    </p:spTree>
    <p:extLst>
      <p:ext uri="{BB962C8B-B14F-4D97-AF65-F5344CB8AC3E}">
        <p14:creationId xmlns:p14="http://schemas.microsoft.com/office/powerpoint/2010/main" val="232502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03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Contribution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454" y="1220452"/>
            <a:ext cx="525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 =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sdev^2</a:t>
            </a:r>
          </a:p>
          <a:p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proportion=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/sum(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95212-6872-9340-803D-8184A1D93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"/>
          <a:stretch/>
        </p:blipFill>
        <p:spPr>
          <a:xfrm>
            <a:off x="302454" y="3880403"/>
            <a:ext cx="11622845" cy="2781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976267-B915-B33F-45A5-991A8CB2E9EC}"/>
              </a:ext>
            </a:extLst>
          </p:cNvPr>
          <p:cNvSpPr/>
          <p:nvPr/>
        </p:nvSpPr>
        <p:spPr>
          <a:xfrm>
            <a:off x="5560254" y="1070315"/>
            <a:ext cx="63292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=c(1,4),mar = c(3,4,1,1))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ecdf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proportion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8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602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of P value</a:t>
            </a:r>
          </a:p>
          <a:p>
            <a:r>
              <a:rPr lang="en-US" dirty="0"/>
              <a:t>Population subdivision</a:t>
            </a:r>
          </a:p>
          <a:p>
            <a:r>
              <a:rPr lang="en-US" dirty="0"/>
              <a:t>Population structure</a:t>
            </a:r>
          </a:p>
          <a:p>
            <a:r>
              <a:rPr lang="en-US" dirty="0"/>
              <a:t>Principal component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4106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850" y="1591056"/>
            <a:ext cx="849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8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col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="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red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")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1943100"/>
            <a:ext cx="4241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1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3C1F0693-B353-5083-D502-C39EF95CC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192" y="0"/>
            <a:ext cx="3924300" cy="6667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988" y="629695"/>
            <a:ext cx="5581212" cy="17033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Association with phenotypes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988" y="2856997"/>
            <a:ext cx="5581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=c(2,1),mar = c(3,4,1,1))</a:t>
            </a:r>
          </a:p>
          <a:p>
            <a:r>
              <a:rPr lang="pt-BR" sz="2800" dirty="0" err="1">
                <a:latin typeface="Candara" charset="0"/>
              </a:rPr>
              <a:t>plot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[,1])</a:t>
            </a:r>
          </a:p>
          <a:p>
            <a:r>
              <a:rPr lang="pt-BR" sz="2800" dirty="0">
                <a:latin typeface="Candara" charset="0"/>
              </a:rPr>
              <a:t>cor(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[,1])</a:t>
            </a:r>
          </a:p>
          <a:p>
            <a:r>
              <a:rPr lang="pt-BR" sz="2800" dirty="0" err="1">
                <a:latin typeface="Candara" charset="0"/>
              </a:rPr>
              <a:t>plot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r>
              <a:rPr lang="pt-BR" sz="2800" dirty="0">
                <a:latin typeface="Candara" charset="0"/>
              </a:rPr>
              <a:t>cor(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endParaRPr lang="pt-BR" sz="2800" dirty="0">
              <a:latin typeface="Candar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4180" y="1989356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r=0.09</a:t>
            </a:r>
          </a:p>
        </p:txBody>
      </p:sp>
      <p:sp>
        <p:nvSpPr>
          <p:cNvPr id="8" name="Rectangle 7"/>
          <p:cNvSpPr/>
          <p:nvPr/>
        </p:nvSpPr>
        <p:spPr>
          <a:xfrm>
            <a:off x="9029602" y="5534459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r=-0.08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5532439" y="1250544"/>
            <a:ext cx="119847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/>
              <a:t>PC1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5526121" y="4449745"/>
            <a:ext cx="119847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PC2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D2961FA-CD9F-0D44-B830-096B03149220}"/>
              </a:ext>
            </a:extLst>
          </p:cNvPr>
          <p:cNvSpPr txBox="1">
            <a:spLocks/>
          </p:cNvSpPr>
          <p:nvPr/>
        </p:nvSpPr>
        <p:spPr>
          <a:xfrm>
            <a:off x="7395753" y="6425924"/>
            <a:ext cx="2717800" cy="4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Phenotype</a:t>
            </a:r>
          </a:p>
        </p:txBody>
      </p:sp>
    </p:spTree>
    <p:extLst>
      <p:ext uri="{BB962C8B-B14F-4D97-AF65-F5344CB8AC3E}">
        <p14:creationId xmlns:p14="http://schemas.microsoft.com/office/powerpoint/2010/main" val="1877328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catter chart, qr code&#10;&#10;Description automatically generated">
            <a:extLst>
              <a:ext uri="{FF2B5EF4-FFF2-40B4-BE49-F238E27FC236}">
                <a16:creationId xmlns:a16="http://schemas.microsoft.com/office/drawing/2014/main" id="{8261E0BF-5A22-EC5F-C86D-BCDA8E8B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664" y="866142"/>
            <a:ext cx="6132244" cy="55442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41" y="25124"/>
            <a:ext cx="4784369" cy="12527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Association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349" y="1277853"/>
            <a:ext cx="51274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pca1to5=</a:t>
            </a:r>
            <a:r>
              <a:rPr lang="en-US" sz="2400" dirty="0" err="1"/>
              <a:t>prcomp</a:t>
            </a:r>
            <a:r>
              <a:rPr lang="en-US" sz="2400" dirty="0"/>
              <a:t>(X[,index1to5])</a:t>
            </a:r>
          </a:p>
          <a:p>
            <a:r>
              <a:rPr lang="en-US" sz="2400" dirty="0"/>
              <a:t>pca6to10=</a:t>
            </a:r>
            <a:r>
              <a:rPr lang="en-US" sz="2400" dirty="0" err="1"/>
              <a:t>prcomp</a:t>
            </a:r>
            <a:r>
              <a:rPr lang="en-US" sz="2400" dirty="0"/>
              <a:t>(X[,!index1to5])</a:t>
            </a:r>
          </a:p>
          <a:p>
            <a:endParaRPr lang="en-US" sz="2400" dirty="0"/>
          </a:p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=c(2,2), mar = c(3,4,1,1))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endParaRPr lang="pt-BR" sz="2400" dirty="0">
              <a:latin typeface="Candara" charset="0"/>
            </a:endParaRP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864284" y="447637"/>
            <a:ext cx="2717800" cy="4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CHR1-5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9102062" y="422513"/>
            <a:ext cx="2717800" cy="443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CHR6-10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98133" y="967349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63543" y="947323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01504" y="5500056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r=0.09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63543" y="5498706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r=-0.06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4711550" y="1646258"/>
            <a:ext cx="119847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/>
              <a:t>PC1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4711551" y="4762038"/>
            <a:ext cx="119847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PC2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19AE4130-5962-784C-8ADF-D325C17F648D}"/>
              </a:ext>
            </a:extLst>
          </p:cNvPr>
          <p:cNvSpPr txBox="1">
            <a:spLocks/>
          </p:cNvSpPr>
          <p:nvPr/>
        </p:nvSpPr>
        <p:spPr>
          <a:xfrm>
            <a:off x="7424062" y="6451048"/>
            <a:ext cx="2717800" cy="4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Phenotype</a:t>
            </a:r>
          </a:p>
        </p:txBody>
      </p:sp>
    </p:spTree>
    <p:extLst>
      <p:ext uri="{BB962C8B-B14F-4D97-AF65-F5344CB8AC3E}">
        <p14:creationId xmlns:p14="http://schemas.microsoft.com/office/powerpoint/2010/main" val="289275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of P value</a:t>
            </a:r>
          </a:p>
          <a:p>
            <a:r>
              <a:rPr lang="en-US" dirty="0"/>
              <a:t>Population subdivision</a:t>
            </a:r>
          </a:p>
          <a:p>
            <a:r>
              <a:rPr lang="en-US" dirty="0"/>
              <a:t>Population structure</a:t>
            </a:r>
          </a:p>
          <a:p>
            <a:r>
              <a:rPr lang="en-US" dirty="0"/>
              <a:t>Principal component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0203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QTNs 0n CHR 1-5, leave 6-10 empty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841" y="1252728"/>
            <a:ext cx="113984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/2023/R/G2P.R")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/2023/R/</a:t>
            </a:r>
            <a:r>
              <a:rPr lang="en-US" sz="2400" dirty="0" err="1"/>
              <a:t>GWASbyCor.R</a:t>
            </a:r>
            <a:r>
              <a:rPr lang="en-US" sz="2400" dirty="0"/>
              <a:t>")</a:t>
            </a:r>
          </a:p>
          <a:p>
            <a:r>
              <a:rPr lang="en-US" sz="2400" dirty="0"/>
              <a:t>X=</a:t>
            </a:r>
            <a:r>
              <a:rPr lang="en-US" sz="2400" dirty="0" err="1"/>
              <a:t>myGD</a:t>
            </a:r>
            <a:r>
              <a:rPr lang="en-US" sz="2400" dirty="0"/>
              <a:t>[,-1]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</a:t>
            </a:r>
          </a:p>
          <a:p>
            <a:r>
              <a:rPr lang="en-US" sz="2400" dirty="0"/>
              <a:t>X1to5 = X[,index1to5]</a:t>
            </a:r>
          </a:p>
          <a:p>
            <a:r>
              <a:rPr lang="nl-NL" sz="2400" dirty="0" err="1"/>
              <a:t>set.seed</a:t>
            </a:r>
            <a:r>
              <a:rPr lang="nl-NL" sz="2400" dirty="0"/>
              <a:t>(99164)</a:t>
            </a:r>
            <a:endParaRPr lang="en-US" sz="2400" dirty="0"/>
          </a:p>
          <a:p>
            <a:r>
              <a:rPr lang="en-US" sz="2400" dirty="0" err="1"/>
              <a:t>mySim</a:t>
            </a:r>
            <a:r>
              <a:rPr lang="en-US" sz="2400" dirty="0"/>
              <a:t>=G2P(X= X1to5,h2=.75,alpha=1,NQTN=10,distribution="norm")</a:t>
            </a:r>
          </a:p>
          <a:p>
            <a:r>
              <a:rPr lang="en-US" sz="2400" dirty="0"/>
              <a:t>p= </a:t>
            </a:r>
            <a:r>
              <a:rPr lang="en-US" sz="2400" dirty="0" err="1"/>
              <a:t>GWASbyCor</a:t>
            </a:r>
            <a:r>
              <a:rPr lang="en-US" sz="2400" dirty="0"/>
              <a:t>(X=</a:t>
            </a:r>
            <a:r>
              <a:rPr lang="en-US" sz="2400" dirty="0" err="1"/>
              <a:t>X,y</a:t>
            </a:r>
            <a:r>
              <a:rPr lang="en-US" sz="2400" dirty="0"/>
              <a:t>=</a:t>
            </a:r>
            <a:r>
              <a:rPr lang="en-US" sz="2400" dirty="0" err="1"/>
              <a:t>mySim$y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15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ADF8011-7039-E913-F338-BECCCD29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40" y="2895223"/>
            <a:ext cx="9168120" cy="3962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False positives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535" y="1325563"/>
            <a:ext cx="10130927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rep(c("deepskyblue","orange","forestgreen","indianred3"),10)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</a:t>
            </a:r>
            <a:r>
              <a:rPr lang="en-US" sz="2400" dirty="0" err="1"/>
              <a:t>seq</a:t>
            </a:r>
            <a:r>
              <a:rPr lang="en-US" sz="2400" dirty="0"/>
              <a:t>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8998" y="4336532"/>
            <a:ext cx="4114045" cy="640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E7A8B5D-3608-606E-F059-40D189531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709" y="1503721"/>
            <a:ext cx="4150444" cy="3698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692" y="1416910"/>
            <a:ext cx="7413017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999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Linkage equilibrium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3981453" y="11996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3601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6038854" y="18854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5658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8020053" y="24950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7639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5029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7077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62400" y="1679575"/>
            <a:ext cx="4419600" cy="5107256"/>
            <a:chOff x="2438400" y="1678894"/>
            <a:chExt cx="4419600" cy="5107383"/>
          </a:xfrm>
        </p:grpSpPr>
        <p:sp>
          <p:nvSpPr>
            <p:cNvPr id="12" name="Block Arc 11"/>
            <p:cNvSpPr/>
            <p:nvPr/>
          </p:nvSpPr>
          <p:spPr>
            <a:xfrm flipV="1">
              <a:off x="2438400" y="1678894"/>
              <a:ext cx="4419600" cy="3352884"/>
            </a:xfrm>
            <a:prstGeom prst="blockArc">
              <a:avLst>
                <a:gd name="adj1" fmla="val 10800000"/>
                <a:gd name="adj2" fmla="val 21349999"/>
                <a:gd name="adj3" fmla="val 144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3663318"/>
              <a:ext cx="49213" cy="1322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2440913"/>
              <a:ext cx="49213" cy="9144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TG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006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912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TC</a:t>
              </a:r>
            </a:p>
          </p:txBody>
        </p:sp>
        <p:sp>
          <p:nvSpPr>
            <p:cNvPr id="30753" name="TextBox 21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Random mating</a:t>
              </a:r>
            </a:p>
          </p:txBody>
        </p:sp>
        <p:sp>
          <p:nvSpPr>
            <p:cNvPr id="30754" name="TextBox 22"/>
            <p:cNvSpPr txBox="1">
              <a:spLocks noChangeArrowheads="1"/>
            </p:cNvSpPr>
            <p:nvPr/>
          </p:nvSpPr>
          <p:spPr bwMode="auto">
            <a:xfrm>
              <a:off x="2667000" y="6324600"/>
              <a:ext cx="2438400" cy="46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Control</a:t>
              </a:r>
            </a:p>
          </p:txBody>
        </p:sp>
        <p:sp>
          <p:nvSpPr>
            <p:cNvPr id="30755" name="TextBox 23"/>
            <p:cNvSpPr txBox="1">
              <a:spLocks noChangeArrowheads="1"/>
            </p:cNvSpPr>
            <p:nvPr/>
          </p:nvSpPr>
          <p:spPr bwMode="auto">
            <a:xfrm>
              <a:off x="4419600" y="6324600"/>
              <a:ext cx="2438400" cy="46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Case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7262814" y="1576389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6634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925638" y="635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Association study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7010401" y="1600200"/>
          <a:ext cx="3351213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Marker</a:t>
                      </a:r>
                    </a:p>
                  </a:txBody>
                  <a:tcPr marL="91444" marR="91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</a:t>
                      </a:r>
                    </a:p>
                  </a:txBody>
                  <a:tcPr marL="91444" marR="9144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227638" y="45386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8099999">
            <a:off x="5227638" y="195262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9238" y="49879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8099999">
            <a:off x="3776663" y="375443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8099999">
            <a:off x="5211763" y="347980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16438" y="34353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8099999">
            <a:off x="2967038" y="4408488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19563" y="17240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8099999">
            <a:off x="2922588" y="216217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35538" y="257651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0775" y="280511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8099999">
            <a:off x="2379663" y="325755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8099999">
            <a:off x="7258050" y="337185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9000" y="4648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8099999">
            <a:off x="4287838" y="42973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32138" y="34004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8099999">
            <a:off x="4287838" y="26209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9763" y="29781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58000" y="5638801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=4(2*2/4)=4, </a:t>
            </a:r>
            <a:r>
              <a:rPr lang="en-US" dirty="0" err="1"/>
              <a:t>df</a:t>
            </a:r>
            <a:r>
              <a:rPr lang="en-US" dirty="0"/>
              <a:t>=1, P=4.5%</a:t>
            </a:r>
          </a:p>
        </p:txBody>
      </p:sp>
    </p:spTree>
    <p:extLst>
      <p:ext uri="{BB962C8B-B14F-4D97-AF65-F5344CB8AC3E}">
        <p14:creationId xmlns:p14="http://schemas.microsoft.com/office/powerpoint/2010/main" val="2989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Linkage disequilibrium (LD)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3981453" y="11996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3601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6038854" y="18854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5658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8020053" y="24950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7639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5029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7077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Block Arc 11"/>
          <p:cNvSpPr/>
          <p:nvPr/>
        </p:nvSpPr>
        <p:spPr>
          <a:xfrm flipV="1">
            <a:off x="6172200" y="1679576"/>
            <a:ext cx="2209800" cy="3425825"/>
          </a:xfrm>
          <a:prstGeom prst="blockArc">
            <a:avLst>
              <a:gd name="adj1" fmla="val 10800000"/>
              <a:gd name="adj2" fmla="val 21349999"/>
              <a:gd name="adj3" fmla="val 14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441576"/>
            <a:ext cx="46038" cy="274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814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AG</a:t>
            </a:r>
          </a:p>
        </p:txBody>
      </p:sp>
      <p:sp>
        <p:nvSpPr>
          <p:cNvPr id="19" name="Oval 18"/>
          <p:cNvSpPr/>
          <p:nvPr/>
        </p:nvSpPr>
        <p:spPr>
          <a:xfrm>
            <a:off x="63246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TG</a:t>
            </a:r>
          </a:p>
        </p:txBody>
      </p:sp>
      <p:sp>
        <p:nvSpPr>
          <p:cNvPr id="21" name="Oval 20"/>
          <p:cNvSpPr/>
          <p:nvPr/>
        </p:nvSpPr>
        <p:spPr>
          <a:xfrm>
            <a:off x="7315200" y="533717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TC</a:t>
            </a:r>
          </a:p>
        </p:txBody>
      </p:sp>
      <p:sp>
        <p:nvSpPr>
          <p:cNvPr id="31773" name="TextBox 21"/>
          <p:cNvSpPr txBox="1">
            <a:spLocks noChangeArrowheads="1"/>
          </p:cNvSpPr>
          <p:nvPr/>
        </p:nvSpPr>
        <p:spPr bwMode="auto">
          <a:xfrm>
            <a:off x="6019800" y="35814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Random mating</a:t>
            </a:r>
          </a:p>
        </p:txBody>
      </p:sp>
      <p:sp>
        <p:nvSpPr>
          <p:cNvPr id="31774" name="TextBox 22"/>
          <p:cNvSpPr txBox="1">
            <a:spLocks noChangeArrowheads="1"/>
          </p:cNvSpPr>
          <p:nvPr/>
        </p:nvSpPr>
        <p:spPr bwMode="auto">
          <a:xfrm>
            <a:off x="4191000" y="6324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Control</a:t>
            </a:r>
          </a:p>
        </p:txBody>
      </p:sp>
      <p:sp>
        <p:nvSpPr>
          <p:cNvPr id="31775" name="TextBox 23"/>
          <p:cNvSpPr txBox="1">
            <a:spLocks noChangeArrowheads="1"/>
          </p:cNvSpPr>
          <p:nvPr/>
        </p:nvSpPr>
        <p:spPr bwMode="auto">
          <a:xfrm>
            <a:off x="6553200" y="6324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Case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181600" y="2438400"/>
            <a:ext cx="0" cy="3733800"/>
          </a:xfrm>
          <a:prstGeom prst="line">
            <a:avLst/>
          </a:prstGeom>
          <a:ln>
            <a:prstDash val="dash"/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7" name="TextBox 24"/>
          <p:cNvSpPr txBox="1">
            <a:spLocks noChangeArrowheads="1"/>
          </p:cNvSpPr>
          <p:nvPr/>
        </p:nvSpPr>
        <p:spPr bwMode="auto">
          <a:xfrm rot="-5400000">
            <a:off x="3690144" y="3883969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Geography</a:t>
            </a:r>
          </a:p>
        </p:txBody>
      </p:sp>
      <p:sp>
        <p:nvSpPr>
          <p:cNvPr id="31778" name="TextBox 25"/>
          <p:cNvSpPr txBox="1">
            <a:spLocks noChangeArrowheads="1"/>
          </p:cNvSpPr>
          <p:nvPr/>
        </p:nvSpPr>
        <p:spPr bwMode="auto">
          <a:xfrm rot="-5400000">
            <a:off x="3956844" y="3737403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Breeding and family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7262814" y="1576389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29600" y="4233352"/>
            <a:ext cx="38166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Association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half T as case, none for A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Lead to mistake if G/C is not a marker </a:t>
            </a:r>
          </a:p>
        </p:txBody>
      </p:sp>
    </p:spTree>
    <p:extLst>
      <p:ext uri="{BB962C8B-B14F-4D97-AF65-F5344CB8AC3E}">
        <p14:creationId xmlns:p14="http://schemas.microsoft.com/office/powerpoint/2010/main" val="28084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1" grpId="0" animBg="1"/>
      <p:bldP spid="31773" grpId="0"/>
      <p:bldP spid="31774" grpId="0"/>
      <p:bldP spid="3177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8181976" y="6018214"/>
            <a:ext cx="269875" cy="1587"/>
          </a:xfrm>
          <a:prstGeom prst="line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8248651" y="5867401"/>
            <a:ext cx="1063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600">
                <a:solidFill>
                  <a:srgbClr val="000000"/>
                </a:solidFill>
                <a:latin typeface="Arial" charset="0"/>
              </a:rPr>
              <a:t>0.1</a:t>
            </a:r>
            <a:endParaRPr lang="en-US" sz="600">
              <a:latin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V="1">
            <a:off x="5105400" y="4052889"/>
            <a:ext cx="471488" cy="24336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4889501" y="4335463"/>
            <a:ext cx="619125" cy="22987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4759325" y="4749801"/>
            <a:ext cx="603250" cy="14382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4276726" y="4916489"/>
            <a:ext cx="974725" cy="16097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3873500" y="4916488"/>
            <a:ext cx="1377950" cy="1568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H="1">
            <a:off x="5867400" y="2870200"/>
            <a:ext cx="177800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7748588" y="2765425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NC33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 flipV="1">
            <a:off x="5867400" y="2897188"/>
            <a:ext cx="1993900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7902575" y="29289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B115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 flipV="1">
            <a:off x="5640388" y="2897189"/>
            <a:ext cx="227012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5767388" y="2906714"/>
            <a:ext cx="2203450" cy="104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8010525" y="3005138"/>
            <a:ext cx="849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I137TN</a:t>
            </a: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H="1" flipV="1">
            <a:off x="5895975" y="2924176"/>
            <a:ext cx="2533650" cy="206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8467725" y="3122613"/>
            <a:ext cx="5129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81-1</a:t>
            </a:r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 flipH="1" flipV="1">
            <a:off x="6321425" y="2995613"/>
            <a:ext cx="1600200" cy="176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7959725" y="3163888"/>
            <a:ext cx="16350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MEF 156-55-2</a:t>
            </a:r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H="1" flipV="1">
            <a:off x="6499225" y="3030538"/>
            <a:ext cx="1384300" cy="201612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7923213" y="32242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IL677A</a:t>
            </a: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6607175" y="3055939"/>
            <a:ext cx="1422400" cy="2619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8070850" y="330993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Ia5125</a:t>
            </a: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 flipH="1" flipV="1">
            <a:off x="6897688" y="3135313"/>
            <a:ext cx="1384300" cy="29845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8316913" y="34242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IA2132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 flipH="1" flipV="1">
            <a:off x="6951664" y="3151188"/>
            <a:ext cx="1341437" cy="3556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8342313" y="3429001"/>
            <a:ext cx="18434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P39</a:t>
            </a:r>
          </a:p>
        </p:txBody>
      </p:sp>
      <p:sp>
        <p:nvSpPr>
          <p:cNvPr id="32795" name="Line 28"/>
          <p:cNvSpPr>
            <a:spLocks noChangeShapeType="1"/>
          </p:cNvSpPr>
          <p:nvPr/>
        </p:nvSpPr>
        <p:spPr bwMode="auto">
          <a:xfrm flipH="1" flipV="1">
            <a:off x="7281863" y="3262314"/>
            <a:ext cx="715962" cy="2190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7281863" y="3262314"/>
            <a:ext cx="938212" cy="3508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8261350" y="36068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IL101</a:t>
            </a:r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 flipH="1" flipV="1">
            <a:off x="6951663" y="3151189"/>
            <a:ext cx="330200" cy="1111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 flipV="1">
            <a:off x="6897689" y="3135314"/>
            <a:ext cx="53975" cy="158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6607176" y="3055939"/>
            <a:ext cx="290513" cy="79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 flipV="1">
            <a:off x="6499225" y="3030538"/>
            <a:ext cx="107950" cy="254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35"/>
          <p:cNvSpPr>
            <a:spLocks noChangeShapeType="1"/>
          </p:cNvSpPr>
          <p:nvPr/>
        </p:nvSpPr>
        <p:spPr bwMode="auto">
          <a:xfrm flipH="1" flipV="1">
            <a:off x="6321425" y="2995614"/>
            <a:ext cx="177800" cy="349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36"/>
          <p:cNvSpPr>
            <a:spLocks noChangeShapeType="1"/>
          </p:cNvSpPr>
          <p:nvPr/>
        </p:nvSpPr>
        <p:spPr bwMode="auto">
          <a:xfrm flipH="1" flipV="1">
            <a:off x="6021389" y="2952751"/>
            <a:ext cx="300037" cy="42863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37"/>
          <p:cNvSpPr>
            <a:spLocks noChangeShapeType="1"/>
          </p:cNvSpPr>
          <p:nvPr/>
        </p:nvSpPr>
        <p:spPr bwMode="auto">
          <a:xfrm flipH="1" flipV="1">
            <a:off x="6515100" y="3114675"/>
            <a:ext cx="1951038" cy="685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8502650" y="3789363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</a:t>
            </a:r>
          </a:p>
        </p:txBody>
      </p:sp>
      <p:sp>
        <p:nvSpPr>
          <p:cNvPr id="32806" name="Line 39"/>
          <p:cNvSpPr>
            <a:spLocks noChangeShapeType="1"/>
          </p:cNvSpPr>
          <p:nvPr/>
        </p:nvSpPr>
        <p:spPr bwMode="auto">
          <a:xfrm flipH="1" flipV="1">
            <a:off x="6610350" y="3152775"/>
            <a:ext cx="1504950" cy="622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8153400" y="3767138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EP1</a:t>
            </a:r>
          </a:p>
        </p:txBody>
      </p:sp>
      <p:sp>
        <p:nvSpPr>
          <p:cNvPr id="32808" name="Line 41"/>
          <p:cNvSpPr>
            <a:spLocks noChangeShapeType="1"/>
          </p:cNvSpPr>
          <p:nvPr/>
        </p:nvSpPr>
        <p:spPr bwMode="auto">
          <a:xfrm flipH="1" flipV="1">
            <a:off x="6864351" y="3282950"/>
            <a:ext cx="1255713" cy="5905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8159750" y="3867150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F7</a:t>
            </a:r>
          </a:p>
        </p:txBody>
      </p:sp>
      <p:sp>
        <p:nvSpPr>
          <p:cNvPr id="32810" name="Line 43"/>
          <p:cNvSpPr>
            <a:spLocks noChangeShapeType="1"/>
          </p:cNvSpPr>
          <p:nvPr/>
        </p:nvSpPr>
        <p:spPr bwMode="auto">
          <a:xfrm flipH="1" flipV="1">
            <a:off x="6864351" y="3282951"/>
            <a:ext cx="1179513" cy="6524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8083550" y="392588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CO255</a:t>
            </a:r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 flipH="1" flipV="1">
            <a:off x="6610350" y="3152776"/>
            <a:ext cx="254000" cy="130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 flipH="1" flipV="1">
            <a:off x="6515100" y="3114675"/>
            <a:ext cx="95250" cy="38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 flipH="1" flipV="1">
            <a:off x="6021388" y="2952751"/>
            <a:ext cx="493712" cy="161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 flipH="1" flipV="1">
            <a:off x="5895976" y="2924176"/>
            <a:ext cx="125413" cy="285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 flipH="1" flipV="1">
            <a:off x="5767389" y="2906713"/>
            <a:ext cx="128587" cy="17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 flipH="1" flipV="1">
            <a:off x="5640388" y="2897189"/>
            <a:ext cx="127000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H="1" flipV="1">
            <a:off x="5581650" y="2892426"/>
            <a:ext cx="58738" cy="4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H="1" flipV="1">
            <a:off x="5608639" y="2925763"/>
            <a:ext cx="2035175" cy="8890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Rectangle 53"/>
          <p:cNvSpPr>
            <a:spLocks noChangeArrowheads="1"/>
          </p:cNvSpPr>
          <p:nvPr/>
        </p:nvSpPr>
        <p:spPr bwMode="auto">
          <a:xfrm>
            <a:off x="7683500" y="38084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NC366</a:t>
            </a:r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H="1" flipV="1">
            <a:off x="5737225" y="2986089"/>
            <a:ext cx="1595438" cy="733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Rectangle 55"/>
          <p:cNvSpPr>
            <a:spLocks noChangeArrowheads="1"/>
          </p:cNvSpPr>
          <p:nvPr/>
        </p:nvSpPr>
        <p:spPr bwMode="auto">
          <a:xfrm>
            <a:off x="7331075" y="37242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B52</a:t>
            </a:r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H="1" flipV="1">
            <a:off x="6807200" y="3600450"/>
            <a:ext cx="863600" cy="293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Rectangle 57"/>
          <p:cNvSpPr>
            <a:spLocks noChangeArrowheads="1"/>
          </p:cNvSpPr>
          <p:nvPr/>
        </p:nvSpPr>
        <p:spPr bwMode="auto">
          <a:xfrm>
            <a:off x="7710488" y="3886200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SC213R</a:t>
            </a:r>
          </a:p>
        </p:txBody>
      </p:sp>
      <p:sp>
        <p:nvSpPr>
          <p:cNvPr id="32825" name="Line 58"/>
          <p:cNvSpPr>
            <a:spLocks noChangeShapeType="1"/>
          </p:cNvSpPr>
          <p:nvPr/>
        </p:nvSpPr>
        <p:spPr bwMode="auto">
          <a:xfrm flipH="1" flipV="1">
            <a:off x="7096125" y="3748088"/>
            <a:ext cx="1060450" cy="387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8196263" y="41275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NC238</a:t>
            </a:r>
          </a:p>
        </p:txBody>
      </p:sp>
      <p:sp>
        <p:nvSpPr>
          <p:cNvPr id="32827" name="Line 60"/>
          <p:cNvSpPr>
            <a:spLocks noChangeShapeType="1"/>
          </p:cNvSpPr>
          <p:nvPr/>
        </p:nvSpPr>
        <p:spPr bwMode="auto">
          <a:xfrm flipH="1" flipV="1">
            <a:off x="7096125" y="3748089"/>
            <a:ext cx="431800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7542213" y="3956050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GT112</a:t>
            </a:r>
          </a:p>
        </p:txBody>
      </p:sp>
      <p:sp>
        <p:nvSpPr>
          <p:cNvPr id="32829" name="Line 62"/>
          <p:cNvSpPr>
            <a:spLocks noChangeShapeType="1"/>
          </p:cNvSpPr>
          <p:nvPr/>
        </p:nvSpPr>
        <p:spPr bwMode="auto">
          <a:xfrm flipH="1" flipV="1">
            <a:off x="6807201" y="3600450"/>
            <a:ext cx="288925" cy="147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63"/>
          <p:cNvSpPr>
            <a:spLocks noChangeShapeType="1"/>
          </p:cNvSpPr>
          <p:nvPr/>
        </p:nvSpPr>
        <p:spPr bwMode="auto">
          <a:xfrm flipH="1" flipV="1">
            <a:off x="5905500" y="3095626"/>
            <a:ext cx="901700" cy="5048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64"/>
          <p:cNvSpPr>
            <a:spLocks noChangeShapeType="1"/>
          </p:cNvSpPr>
          <p:nvPr/>
        </p:nvSpPr>
        <p:spPr bwMode="auto">
          <a:xfrm flipH="1" flipV="1">
            <a:off x="6683376" y="3629026"/>
            <a:ext cx="1350963" cy="677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8074025" y="430053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Mp339</a:t>
            </a:r>
          </a:p>
        </p:txBody>
      </p:sp>
      <p:sp>
        <p:nvSpPr>
          <p:cNvPr id="32833" name="Line 66"/>
          <p:cNvSpPr>
            <a:spLocks noChangeShapeType="1"/>
          </p:cNvSpPr>
          <p:nvPr/>
        </p:nvSpPr>
        <p:spPr bwMode="auto">
          <a:xfrm flipH="1" flipV="1">
            <a:off x="6683376" y="3629026"/>
            <a:ext cx="925513" cy="576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7648575" y="419576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GA209</a:t>
            </a:r>
          </a:p>
        </p:txBody>
      </p:sp>
      <p:sp>
        <p:nvSpPr>
          <p:cNvPr id="32835" name="Line 68"/>
          <p:cNvSpPr>
            <a:spLocks noChangeShapeType="1"/>
          </p:cNvSpPr>
          <p:nvPr/>
        </p:nvSpPr>
        <p:spPr bwMode="auto">
          <a:xfrm flipH="1" flipV="1">
            <a:off x="5905501" y="3095625"/>
            <a:ext cx="777875" cy="5334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Line 69"/>
          <p:cNvSpPr>
            <a:spLocks noChangeShapeType="1"/>
          </p:cNvSpPr>
          <p:nvPr/>
        </p:nvSpPr>
        <p:spPr bwMode="auto">
          <a:xfrm flipH="1" flipV="1">
            <a:off x="5840414" y="3055939"/>
            <a:ext cx="65087" cy="396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Line 70"/>
          <p:cNvSpPr>
            <a:spLocks noChangeShapeType="1"/>
          </p:cNvSpPr>
          <p:nvPr/>
        </p:nvSpPr>
        <p:spPr bwMode="auto">
          <a:xfrm flipH="1" flipV="1">
            <a:off x="7164389" y="3992563"/>
            <a:ext cx="858837" cy="677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8062913" y="4572001"/>
            <a:ext cx="29655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M37W</a:t>
            </a:r>
          </a:p>
        </p:txBody>
      </p:sp>
      <p:sp>
        <p:nvSpPr>
          <p:cNvPr id="32839" name="Line 72"/>
          <p:cNvSpPr>
            <a:spLocks noChangeShapeType="1"/>
          </p:cNvSpPr>
          <p:nvPr/>
        </p:nvSpPr>
        <p:spPr bwMode="auto">
          <a:xfrm flipH="1" flipV="1">
            <a:off x="7164388" y="3992564"/>
            <a:ext cx="412750" cy="509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7616826" y="4492625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D940Y</a:t>
            </a:r>
          </a:p>
        </p:txBody>
      </p:sp>
      <p:sp>
        <p:nvSpPr>
          <p:cNvPr id="32841" name="Line 74"/>
          <p:cNvSpPr>
            <a:spLocks noChangeShapeType="1"/>
          </p:cNvSpPr>
          <p:nvPr/>
        </p:nvSpPr>
        <p:spPr bwMode="auto">
          <a:xfrm flipH="1" flipV="1">
            <a:off x="5840414" y="3055939"/>
            <a:ext cx="1323975" cy="936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Line 75"/>
          <p:cNvSpPr>
            <a:spLocks noChangeShapeType="1"/>
          </p:cNvSpPr>
          <p:nvPr/>
        </p:nvSpPr>
        <p:spPr bwMode="auto">
          <a:xfrm flipH="1" flipV="1">
            <a:off x="5737225" y="2986088"/>
            <a:ext cx="103188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Line 76"/>
          <p:cNvSpPr>
            <a:spLocks noChangeShapeType="1"/>
          </p:cNvSpPr>
          <p:nvPr/>
        </p:nvSpPr>
        <p:spPr bwMode="auto">
          <a:xfrm flipH="1" flipV="1">
            <a:off x="5619751" y="2935288"/>
            <a:ext cx="117475" cy="50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Line 77"/>
          <p:cNvSpPr>
            <a:spLocks noChangeShapeType="1"/>
          </p:cNvSpPr>
          <p:nvPr/>
        </p:nvSpPr>
        <p:spPr bwMode="auto">
          <a:xfrm flipH="1" flipV="1">
            <a:off x="5626100" y="2936875"/>
            <a:ext cx="1517650" cy="12588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Rectangle 78"/>
          <p:cNvSpPr>
            <a:spLocks noChangeArrowheads="1"/>
          </p:cNvSpPr>
          <p:nvPr/>
        </p:nvSpPr>
        <p:spPr bwMode="auto">
          <a:xfrm>
            <a:off x="7165975" y="4189413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T232</a:t>
            </a:r>
          </a:p>
        </p:txBody>
      </p:sp>
      <p:sp>
        <p:nvSpPr>
          <p:cNvPr id="32846" name="Line 79"/>
          <p:cNvSpPr>
            <a:spLocks noChangeShapeType="1"/>
          </p:cNvSpPr>
          <p:nvPr/>
        </p:nvSpPr>
        <p:spPr bwMode="auto">
          <a:xfrm flipH="1" flipV="1">
            <a:off x="5662613" y="2976564"/>
            <a:ext cx="1727200" cy="1462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Rectangle 80"/>
          <p:cNvSpPr>
            <a:spLocks noChangeArrowheads="1"/>
          </p:cNvSpPr>
          <p:nvPr/>
        </p:nvSpPr>
        <p:spPr bwMode="auto">
          <a:xfrm>
            <a:off x="7394575" y="443071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U267Y</a:t>
            </a:r>
          </a:p>
        </p:txBody>
      </p:sp>
      <p:sp>
        <p:nvSpPr>
          <p:cNvPr id="32848" name="Line 81"/>
          <p:cNvSpPr>
            <a:spLocks noChangeShapeType="1"/>
          </p:cNvSpPr>
          <p:nvPr/>
        </p:nvSpPr>
        <p:spPr bwMode="auto">
          <a:xfrm flipH="1" flipV="1">
            <a:off x="6677026" y="3873500"/>
            <a:ext cx="500063" cy="4270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Rectangle 82"/>
          <p:cNvSpPr>
            <a:spLocks noChangeArrowheads="1"/>
          </p:cNvSpPr>
          <p:nvPr/>
        </p:nvSpPr>
        <p:spPr bwMode="auto">
          <a:xfrm>
            <a:off x="7186613" y="4311650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CI28A</a:t>
            </a:r>
          </a:p>
        </p:txBody>
      </p:sp>
      <p:sp>
        <p:nvSpPr>
          <p:cNvPr id="32850" name="Line 83"/>
          <p:cNvSpPr>
            <a:spLocks noChangeShapeType="1"/>
          </p:cNvSpPr>
          <p:nvPr/>
        </p:nvSpPr>
        <p:spPr bwMode="auto">
          <a:xfrm flipH="1" flipV="1">
            <a:off x="6677025" y="3873501"/>
            <a:ext cx="558800" cy="517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Rectangle 84"/>
          <p:cNvSpPr>
            <a:spLocks noChangeArrowheads="1"/>
          </p:cNvSpPr>
          <p:nvPr/>
        </p:nvSpPr>
        <p:spPr bwMode="auto">
          <a:xfrm>
            <a:off x="7248525" y="4379913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B2</a:t>
            </a:r>
          </a:p>
        </p:txBody>
      </p:sp>
      <p:sp>
        <p:nvSpPr>
          <p:cNvPr id="32852" name="Line 85"/>
          <p:cNvSpPr>
            <a:spLocks noChangeShapeType="1"/>
          </p:cNvSpPr>
          <p:nvPr/>
        </p:nvSpPr>
        <p:spPr bwMode="auto">
          <a:xfrm flipH="1" flipV="1">
            <a:off x="5668963" y="2979738"/>
            <a:ext cx="1008062" cy="893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Line 86"/>
          <p:cNvSpPr>
            <a:spLocks noChangeShapeType="1"/>
          </p:cNvSpPr>
          <p:nvPr/>
        </p:nvSpPr>
        <p:spPr bwMode="auto">
          <a:xfrm flipH="1" flipV="1">
            <a:off x="5675314" y="2986088"/>
            <a:ext cx="1654175" cy="1541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Rectangle 87"/>
          <p:cNvSpPr>
            <a:spLocks noChangeArrowheads="1"/>
          </p:cNvSpPr>
          <p:nvPr/>
        </p:nvSpPr>
        <p:spPr bwMode="auto">
          <a:xfrm>
            <a:off x="7331075" y="4538663"/>
            <a:ext cx="904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F2834T</a:t>
            </a:r>
          </a:p>
        </p:txBody>
      </p:sp>
      <p:sp>
        <p:nvSpPr>
          <p:cNvPr id="32855" name="Line 88"/>
          <p:cNvSpPr>
            <a:spLocks noChangeShapeType="1"/>
          </p:cNvSpPr>
          <p:nvPr/>
        </p:nvSpPr>
        <p:spPr bwMode="auto">
          <a:xfrm flipH="1" flipV="1">
            <a:off x="5683250" y="2995614"/>
            <a:ext cx="1549400" cy="1501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Rectangle 89"/>
          <p:cNvSpPr>
            <a:spLocks noChangeArrowheads="1"/>
          </p:cNvSpPr>
          <p:nvPr/>
        </p:nvSpPr>
        <p:spPr bwMode="auto">
          <a:xfrm>
            <a:off x="7232650" y="4475163"/>
            <a:ext cx="8816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Mo24W</a:t>
            </a:r>
          </a:p>
        </p:txBody>
      </p:sp>
      <p:sp>
        <p:nvSpPr>
          <p:cNvPr id="32857" name="Line 90"/>
          <p:cNvSpPr>
            <a:spLocks noChangeShapeType="1"/>
          </p:cNvSpPr>
          <p:nvPr/>
        </p:nvSpPr>
        <p:spPr bwMode="auto">
          <a:xfrm flipH="1" flipV="1">
            <a:off x="5721350" y="3043239"/>
            <a:ext cx="1397000" cy="1404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Rectangle 91"/>
          <p:cNvSpPr>
            <a:spLocks noChangeArrowheads="1"/>
          </p:cNvSpPr>
          <p:nvPr/>
        </p:nvSpPr>
        <p:spPr bwMode="auto">
          <a:xfrm>
            <a:off x="7077075" y="4454525"/>
            <a:ext cx="9618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MS1334</a:t>
            </a:r>
          </a:p>
        </p:txBody>
      </p:sp>
      <p:sp>
        <p:nvSpPr>
          <p:cNvPr id="32859" name="Line 92"/>
          <p:cNvSpPr>
            <a:spLocks noChangeShapeType="1"/>
          </p:cNvSpPr>
          <p:nvPr/>
        </p:nvSpPr>
        <p:spPr bwMode="auto">
          <a:xfrm flipH="1" flipV="1">
            <a:off x="6072189" y="3438525"/>
            <a:ext cx="1069975" cy="10922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Rectangle 93"/>
          <p:cNvSpPr>
            <a:spLocks noChangeArrowheads="1"/>
          </p:cNvSpPr>
          <p:nvPr/>
        </p:nvSpPr>
        <p:spPr bwMode="auto">
          <a:xfrm>
            <a:off x="7124700" y="4538663"/>
            <a:ext cx="714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IDS28</a:t>
            </a:r>
          </a:p>
        </p:txBody>
      </p:sp>
      <p:sp>
        <p:nvSpPr>
          <p:cNvPr id="32861" name="Line 94"/>
          <p:cNvSpPr>
            <a:spLocks noChangeShapeType="1"/>
          </p:cNvSpPr>
          <p:nvPr/>
        </p:nvSpPr>
        <p:spPr bwMode="auto">
          <a:xfrm flipH="1" flipV="1">
            <a:off x="6218239" y="3613150"/>
            <a:ext cx="1150937" cy="122713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Rectangle 95"/>
          <p:cNvSpPr>
            <a:spLocks noChangeArrowheads="1"/>
          </p:cNvSpPr>
          <p:nvPr/>
        </p:nvSpPr>
        <p:spPr bwMode="auto">
          <a:xfrm>
            <a:off x="7370763" y="4851400"/>
            <a:ext cx="444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I-29</a:t>
            </a:r>
          </a:p>
        </p:txBody>
      </p:sp>
      <p:sp>
        <p:nvSpPr>
          <p:cNvPr id="32863" name="Line 96"/>
          <p:cNvSpPr>
            <a:spLocks noChangeShapeType="1"/>
          </p:cNvSpPr>
          <p:nvPr/>
        </p:nvSpPr>
        <p:spPr bwMode="auto">
          <a:xfrm flipH="1" flipV="1">
            <a:off x="6657975" y="4132263"/>
            <a:ext cx="425450" cy="4762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Rectangle 97"/>
          <p:cNvSpPr>
            <a:spLocks noChangeArrowheads="1"/>
          </p:cNvSpPr>
          <p:nvPr/>
        </p:nvSpPr>
        <p:spPr bwMode="auto">
          <a:xfrm>
            <a:off x="7080250" y="462121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SA24</a:t>
            </a:r>
          </a:p>
        </p:txBody>
      </p:sp>
      <p:sp>
        <p:nvSpPr>
          <p:cNvPr id="32865" name="Line 98"/>
          <p:cNvSpPr>
            <a:spLocks noChangeShapeType="1"/>
          </p:cNvSpPr>
          <p:nvPr/>
        </p:nvSpPr>
        <p:spPr bwMode="auto">
          <a:xfrm flipH="1" flipV="1">
            <a:off x="6661150" y="4132263"/>
            <a:ext cx="554038" cy="6985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Rectangle 99"/>
          <p:cNvSpPr>
            <a:spLocks noChangeArrowheads="1"/>
          </p:cNvSpPr>
          <p:nvPr/>
        </p:nvSpPr>
        <p:spPr bwMode="auto">
          <a:xfrm>
            <a:off x="7186613" y="483076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4722</a:t>
            </a:r>
          </a:p>
        </p:txBody>
      </p:sp>
      <p:sp>
        <p:nvSpPr>
          <p:cNvPr id="32867" name="Line 100"/>
          <p:cNvSpPr>
            <a:spLocks noChangeShapeType="1"/>
          </p:cNvSpPr>
          <p:nvPr/>
        </p:nvSpPr>
        <p:spPr bwMode="auto">
          <a:xfrm flipH="1" flipV="1">
            <a:off x="6480176" y="3932239"/>
            <a:ext cx="180975" cy="2000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Line 101"/>
          <p:cNvSpPr>
            <a:spLocks noChangeShapeType="1"/>
          </p:cNvSpPr>
          <p:nvPr/>
        </p:nvSpPr>
        <p:spPr bwMode="auto">
          <a:xfrm flipH="1" flipV="1">
            <a:off x="6670675" y="4192589"/>
            <a:ext cx="260350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Rectangle 102"/>
          <p:cNvSpPr>
            <a:spLocks noChangeArrowheads="1"/>
          </p:cNvSpPr>
          <p:nvPr/>
        </p:nvSpPr>
        <p:spPr bwMode="auto">
          <a:xfrm>
            <a:off x="6935788" y="4521200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SG18</a:t>
            </a:r>
          </a:p>
        </p:txBody>
      </p:sp>
      <p:sp>
        <p:nvSpPr>
          <p:cNvPr id="32870" name="Line 103"/>
          <p:cNvSpPr>
            <a:spLocks noChangeShapeType="1"/>
          </p:cNvSpPr>
          <p:nvPr/>
        </p:nvSpPr>
        <p:spPr bwMode="auto">
          <a:xfrm flipH="1" flipV="1">
            <a:off x="6670676" y="4192589"/>
            <a:ext cx="239713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Rectangle 104"/>
          <p:cNvSpPr>
            <a:spLocks noChangeArrowheads="1"/>
          </p:cNvSpPr>
          <p:nvPr/>
        </p:nvSpPr>
        <p:spPr bwMode="auto">
          <a:xfrm>
            <a:off x="6831013" y="4521200"/>
            <a:ext cx="8976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Sg1533</a:t>
            </a:r>
          </a:p>
        </p:txBody>
      </p:sp>
      <p:sp>
        <p:nvSpPr>
          <p:cNvPr id="32872" name="Line 105"/>
          <p:cNvSpPr>
            <a:spLocks noChangeShapeType="1"/>
          </p:cNvSpPr>
          <p:nvPr/>
        </p:nvSpPr>
        <p:spPr bwMode="auto">
          <a:xfrm flipH="1" flipV="1">
            <a:off x="6577014" y="4062414"/>
            <a:ext cx="96837" cy="1301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Line 106"/>
          <p:cNvSpPr>
            <a:spLocks noChangeShapeType="1"/>
          </p:cNvSpPr>
          <p:nvPr/>
        </p:nvSpPr>
        <p:spPr bwMode="auto">
          <a:xfrm flipH="1" flipV="1">
            <a:off x="6727826" y="4313238"/>
            <a:ext cx="207963" cy="27781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Rectangle 107"/>
          <p:cNvSpPr>
            <a:spLocks noChangeArrowheads="1"/>
          </p:cNvSpPr>
          <p:nvPr/>
        </p:nvSpPr>
        <p:spPr bwMode="auto">
          <a:xfrm>
            <a:off x="6935788" y="4587876"/>
            <a:ext cx="315792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HP301</a:t>
            </a:r>
          </a:p>
        </p:txBody>
      </p:sp>
      <p:sp>
        <p:nvSpPr>
          <p:cNvPr id="32875" name="Line 108"/>
          <p:cNvSpPr>
            <a:spLocks noChangeShapeType="1"/>
          </p:cNvSpPr>
          <p:nvPr/>
        </p:nvSpPr>
        <p:spPr bwMode="auto">
          <a:xfrm flipH="1" flipV="1">
            <a:off x="6780213" y="4394201"/>
            <a:ext cx="150812" cy="2190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Rectangle 109"/>
          <p:cNvSpPr>
            <a:spLocks noChangeArrowheads="1"/>
          </p:cNvSpPr>
          <p:nvPr/>
        </p:nvSpPr>
        <p:spPr bwMode="auto">
          <a:xfrm>
            <a:off x="6911975" y="4627563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IDS91</a:t>
            </a:r>
          </a:p>
        </p:txBody>
      </p:sp>
      <p:sp>
        <p:nvSpPr>
          <p:cNvPr id="32877" name="Line 110"/>
          <p:cNvSpPr>
            <a:spLocks noChangeShapeType="1"/>
          </p:cNvSpPr>
          <p:nvPr/>
        </p:nvSpPr>
        <p:spPr bwMode="auto">
          <a:xfrm flipH="1" flipV="1">
            <a:off x="6780213" y="4394200"/>
            <a:ext cx="125412" cy="2095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Rectangle 111"/>
          <p:cNvSpPr>
            <a:spLocks noChangeArrowheads="1"/>
          </p:cNvSpPr>
          <p:nvPr/>
        </p:nvSpPr>
        <p:spPr bwMode="auto">
          <a:xfrm>
            <a:off x="6853238" y="4603750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IDS69</a:t>
            </a:r>
          </a:p>
        </p:txBody>
      </p:sp>
      <p:sp>
        <p:nvSpPr>
          <p:cNvPr id="32879" name="Line 112"/>
          <p:cNvSpPr>
            <a:spLocks noChangeShapeType="1"/>
          </p:cNvSpPr>
          <p:nvPr/>
        </p:nvSpPr>
        <p:spPr bwMode="auto">
          <a:xfrm flipH="1" flipV="1">
            <a:off x="6731001" y="4313238"/>
            <a:ext cx="53975" cy="8096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Line 113"/>
          <p:cNvSpPr>
            <a:spLocks noChangeShapeType="1"/>
          </p:cNvSpPr>
          <p:nvPr/>
        </p:nvSpPr>
        <p:spPr bwMode="auto">
          <a:xfrm flipH="1" flipV="1">
            <a:off x="6572251" y="4062414"/>
            <a:ext cx="155575" cy="2508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Line 114"/>
          <p:cNvSpPr>
            <a:spLocks noChangeShapeType="1"/>
          </p:cNvSpPr>
          <p:nvPr/>
        </p:nvSpPr>
        <p:spPr bwMode="auto">
          <a:xfrm flipH="1" flipV="1">
            <a:off x="6475414" y="3933826"/>
            <a:ext cx="96837" cy="131763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Line 115"/>
          <p:cNvSpPr>
            <a:spLocks noChangeShapeType="1"/>
          </p:cNvSpPr>
          <p:nvPr/>
        </p:nvSpPr>
        <p:spPr bwMode="auto">
          <a:xfrm flipH="1" flipV="1">
            <a:off x="6219825" y="3613150"/>
            <a:ext cx="260350" cy="31908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Line 116"/>
          <p:cNvSpPr>
            <a:spLocks noChangeShapeType="1"/>
          </p:cNvSpPr>
          <p:nvPr/>
        </p:nvSpPr>
        <p:spPr bwMode="auto">
          <a:xfrm flipH="1" flipV="1">
            <a:off x="6072189" y="3438526"/>
            <a:ext cx="147637" cy="1746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Line 117"/>
          <p:cNvSpPr>
            <a:spLocks noChangeShapeType="1"/>
          </p:cNvSpPr>
          <p:nvPr/>
        </p:nvSpPr>
        <p:spPr bwMode="auto">
          <a:xfrm flipH="1" flipV="1">
            <a:off x="5721350" y="3043239"/>
            <a:ext cx="350838" cy="39528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Line 118"/>
          <p:cNvSpPr>
            <a:spLocks noChangeShapeType="1"/>
          </p:cNvSpPr>
          <p:nvPr/>
        </p:nvSpPr>
        <p:spPr bwMode="auto">
          <a:xfrm flipH="1" flipV="1">
            <a:off x="5700714" y="3022600"/>
            <a:ext cx="20637" cy="20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Line 119"/>
          <p:cNvSpPr>
            <a:spLocks noChangeShapeType="1"/>
          </p:cNvSpPr>
          <p:nvPr/>
        </p:nvSpPr>
        <p:spPr bwMode="auto">
          <a:xfrm flipH="1" flipV="1">
            <a:off x="5972176" y="3405188"/>
            <a:ext cx="1052513" cy="1435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Rectangle 120"/>
          <p:cNvSpPr>
            <a:spLocks noChangeArrowheads="1"/>
          </p:cNvSpPr>
          <p:nvPr/>
        </p:nvSpPr>
        <p:spPr bwMode="auto">
          <a:xfrm>
            <a:off x="7018338" y="4851400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F6</a:t>
            </a:r>
          </a:p>
        </p:txBody>
      </p:sp>
      <p:sp>
        <p:nvSpPr>
          <p:cNvPr id="32888" name="Line 121"/>
          <p:cNvSpPr>
            <a:spLocks noChangeShapeType="1"/>
          </p:cNvSpPr>
          <p:nvPr/>
        </p:nvSpPr>
        <p:spPr bwMode="auto">
          <a:xfrm flipH="1" flipV="1">
            <a:off x="5972176" y="3405188"/>
            <a:ext cx="938213" cy="13652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9" name="Rectangle 122"/>
          <p:cNvSpPr>
            <a:spLocks noChangeArrowheads="1"/>
          </p:cNvSpPr>
          <p:nvPr/>
        </p:nvSpPr>
        <p:spPr bwMode="auto">
          <a:xfrm>
            <a:off x="6892925" y="4787900"/>
            <a:ext cx="448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F44</a:t>
            </a:r>
          </a:p>
        </p:txBody>
      </p:sp>
      <p:sp>
        <p:nvSpPr>
          <p:cNvPr id="32890" name="Line 123"/>
          <p:cNvSpPr>
            <a:spLocks noChangeShapeType="1"/>
          </p:cNvSpPr>
          <p:nvPr/>
        </p:nvSpPr>
        <p:spPr bwMode="auto">
          <a:xfrm flipH="1" flipV="1">
            <a:off x="5700713" y="3022600"/>
            <a:ext cx="271462" cy="382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1" name="Line 124"/>
          <p:cNvSpPr>
            <a:spLocks noChangeShapeType="1"/>
          </p:cNvSpPr>
          <p:nvPr/>
        </p:nvSpPr>
        <p:spPr bwMode="auto">
          <a:xfrm flipH="1" flipV="1">
            <a:off x="5694363" y="3011488"/>
            <a:ext cx="6350" cy="11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2" name="Line 125"/>
          <p:cNvSpPr>
            <a:spLocks noChangeShapeType="1"/>
          </p:cNvSpPr>
          <p:nvPr/>
        </p:nvSpPr>
        <p:spPr bwMode="auto">
          <a:xfrm flipH="1" flipV="1">
            <a:off x="5813426" y="3209926"/>
            <a:ext cx="1471613" cy="222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3" name="Rectangle 126"/>
          <p:cNvSpPr>
            <a:spLocks noChangeArrowheads="1"/>
          </p:cNvSpPr>
          <p:nvPr/>
        </p:nvSpPr>
        <p:spPr bwMode="auto">
          <a:xfrm>
            <a:off x="7248525" y="543718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Ab28A</a:t>
            </a:r>
          </a:p>
        </p:txBody>
      </p:sp>
      <p:sp>
        <p:nvSpPr>
          <p:cNvPr id="32894" name="Line 127"/>
          <p:cNvSpPr>
            <a:spLocks noChangeShapeType="1"/>
          </p:cNvSpPr>
          <p:nvPr/>
        </p:nvSpPr>
        <p:spPr bwMode="auto">
          <a:xfrm flipH="1" flipV="1">
            <a:off x="5934075" y="3409951"/>
            <a:ext cx="998538" cy="16033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5" name="Rectangle 128"/>
          <p:cNvSpPr>
            <a:spLocks noChangeArrowheads="1"/>
          </p:cNvSpPr>
          <p:nvPr/>
        </p:nvSpPr>
        <p:spPr bwMode="auto">
          <a:xfrm>
            <a:off x="6870700" y="50180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CML328</a:t>
            </a:r>
          </a:p>
        </p:txBody>
      </p:sp>
      <p:sp>
        <p:nvSpPr>
          <p:cNvPr id="32896" name="Line 129"/>
          <p:cNvSpPr>
            <a:spLocks noChangeShapeType="1"/>
          </p:cNvSpPr>
          <p:nvPr/>
        </p:nvSpPr>
        <p:spPr bwMode="auto">
          <a:xfrm flipH="1" flipV="1">
            <a:off x="5934075" y="3409950"/>
            <a:ext cx="890588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7" name="Rectangle 130"/>
          <p:cNvSpPr>
            <a:spLocks noChangeArrowheads="1"/>
          </p:cNvSpPr>
          <p:nvPr/>
        </p:nvSpPr>
        <p:spPr bwMode="auto">
          <a:xfrm>
            <a:off x="6789738" y="4956175"/>
            <a:ext cx="7694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Oh603</a:t>
            </a:r>
          </a:p>
        </p:txBody>
      </p:sp>
      <p:sp>
        <p:nvSpPr>
          <p:cNvPr id="32898" name="Line 131"/>
          <p:cNvSpPr>
            <a:spLocks noChangeShapeType="1"/>
          </p:cNvSpPr>
          <p:nvPr/>
        </p:nvSpPr>
        <p:spPr bwMode="auto">
          <a:xfrm flipH="1" flipV="1">
            <a:off x="5813425" y="3209926"/>
            <a:ext cx="120650" cy="2000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9" name="Line 132"/>
          <p:cNvSpPr>
            <a:spLocks noChangeShapeType="1"/>
          </p:cNvSpPr>
          <p:nvPr/>
        </p:nvSpPr>
        <p:spPr bwMode="auto">
          <a:xfrm flipH="1" flipV="1">
            <a:off x="5707063" y="3041651"/>
            <a:ext cx="106362" cy="168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0" name="Line 133"/>
          <p:cNvSpPr>
            <a:spLocks noChangeShapeType="1"/>
          </p:cNvSpPr>
          <p:nvPr/>
        </p:nvSpPr>
        <p:spPr bwMode="auto">
          <a:xfrm flipH="1" flipV="1">
            <a:off x="5715000" y="3063876"/>
            <a:ext cx="1220788" cy="2201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1" name="Rectangle 134"/>
          <p:cNvSpPr>
            <a:spLocks noChangeArrowheads="1"/>
          </p:cNvSpPr>
          <p:nvPr/>
        </p:nvSpPr>
        <p:spPr bwMode="auto">
          <a:xfrm>
            <a:off x="6892925" y="526891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A441-5</a:t>
            </a:r>
          </a:p>
        </p:txBody>
      </p:sp>
      <p:sp>
        <p:nvSpPr>
          <p:cNvPr id="32902" name="Line 135"/>
          <p:cNvSpPr>
            <a:spLocks noChangeShapeType="1"/>
          </p:cNvSpPr>
          <p:nvPr/>
        </p:nvSpPr>
        <p:spPr bwMode="auto">
          <a:xfrm flipH="1" flipV="1">
            <a:off x="5715001" y="3070225"/>
            <a:ext cx="1057275" cy="203358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3" name="Rectangle 136"/>
          <p:cNvSpPr>
            <a:spLocks noChangeArrowheads="1"/>
          </p:cNvSpPr>
          <p:nvPr/>
        </p:nvSpPr>
        <p:spPr bwMode="auto">
          <a:xfrm>
            <a:off x="6726238" y="512445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CML323</a:t>
            </a:r>
          </a:p>
        </p:txBody>
      </p:sp>
      <p:sp>
        <p:nvSpPr>
          <p:cNvPr id="32904" name="Line 137"/>
          <p:cNvSpPr>
            <a:spLocks noChangeShapeType="1"/>
          </p:cNvSpPr>
          <p:nvPr/>
        </p:nvSpPr>
        <p:spPr bwMode="auto">
          <a:xfrm flipH="1" flipV="1">
            <a:off x="5813426" y="3316289"/>
            <a:ext cx="957263" cy="1939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5" name="Rectangle 138"/>
          <p:cNvSpPr>
            <a:spLocks noChangeArrowheads="1"/>
          </p:cNvSpPr>
          <p:nvPr/>
        </p:nvSpPr>
        <p:spPr bwMode="auto">
          <a:xfrm>
            <a:off x="6745288" y="5268913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SC55</a:t>
            </a:r>
          </a:p>
        </p:txBody>
      </p:sp>
      <p:sp>
        <p:nvSpPr>
          <p:cNvPr id="32906" name="Line 139"/>
          <p:cNvSpPr>
            <a:spLocks noChangeShapeType="1"/>
          </p:cNvSpPr>
          <p:nvPr/>
        </p:nvSpPr>
        <p:spPr bwMode="auto">
          <a:xfrm flipH="1" flipV="1">
            <a:off x="5892800" y="3500438"/>
            <a:ext cx="884238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7" name="Line 140"/>
          <p:cNvSpPr>
            <a:spLocks noChangeShapeType="1"/>
          </p:cNvSpPr>
          <p:nvPr/>
        </p:nvSpPr>
        <p:spPr bwMode="auto">
          <a:xfrm flipH="1" flipV="1">
            <a:off x="6405563" y="4833938"/>
            <a:ext cx="222250" cy="5842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8" name="Rectangle 141"/>
          <p:cNvSpPr>
            <a:spLocks noChangeArrowheads="1"/>
          </p:cNvSpPr>
          <p:nvPr/>
        </p:nvSpPr>
        <p:spPr bwMode="auto">
          <a:xfrm>
            <a:off x="6600825" y="54149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NC264</a:t>
            </a:r>
          </a:p>
        </p:txBody>
      </p:sp>
      <p:sp>
        <p:nvSpPr>
          <p:cNvPr id="32909" name="Line 142"/>
          <p:cNvSpPr>
            <a:spLocks noChangeShapeType="1"/>
          </p:cNvSpPr>
          <p:nvPr/>
        </p:nvSpPr>
        <p:spPr bwMode="auto">
          <a:xfrm flipH="1" flipV="1">
            <a:off x="6448425" y="5080001"/>
            <a:ext cx="65088" cy="3032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0" name="Rectangle 143"/>
          <p:cNvSpPr>
            <a:spLocks noChangeArrowheads="1"/>
          </p:cNvSpPr>
          <p:nvPr/>
        </p:nvSpPr>
        <p:spPr bwMode="auto">
          <a:xfrm>
            <a:off x="6475413" y="53927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NC370</a:t>
            </a:r>
          </a:p>
        </p:txBody>
      </p:sp>
      <p:sp>
        <p:nvSpPr>
          <p:cNvPr id="32911" name="Line 144"/>
          <p:cNvSpPr>
            <a:spLocks noChangeShapeType="1"/>
          </p:cNvSpPr>
          <p:nvPr/>
        </p:nvSpPr>
        <p:spPr bwMode="auto">
          <a:xfrm flipV="1">
            <a:off x="6442075" y="5080001"/>
            <a:ext cx="6350" cy="1047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2" name="Rectangle 145"/>
          <p:cNvSpPr>
            <a:spLocks noChangeArrowheads="1"/>
          </p:cNvSpPr>
          <p:nvPr/>
        </p:nvSpPr>
        <p:spPr bwMode="auto">
          <a:xfrm>
            <a:off x="6180138" y="52054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NC320</a:t>
            </a:r>
          </a:p>
        </p:txBody>
      </p:sp>
      <p:sp>
        <p:nvSpPr>
          <p:cNvPr id="32913" name="Line 146"/>
          <p:cNvSpPr>
            <a:spLocks noChangeShapeType="1"/>
          </p:cNvSpPr>
          <p:nvPr/>
        </p:nvSpPr>
        <p:spPr bwMode="auto">
          <a:xfrm flipH="1" flipV="1">
            <a:off x="6405563" y="4833938"/>
            <a:ext cx="42862" cy="2460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Line 147"/>
          <p:cNvSpPr>
            <a:spLocks noChangeShapeType="1"/>
          </p:cNvSpPr>
          <p:nvPr/>
        </p:nvSpPr>
        <p:spPr bwMode="auto">
          <a:xfrm flipH="1" flipV="1">
            <a:off x="6342063" y="4633914"/>
            <a:ext cx="63500" cy="200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5" name="Line 148"/>
          <p:cNvSpPr>
            <a:spLocks noChangeShapeType="1"/>
          </p:cNvSpPr>
          <p:nvPr/>
        </p:nvSpPr>
        <p:spPr bwMode="auto">
          <a:xfrm flipH="1" flipV="1">
            <a:off x="6332539" y="5111751"/>
            <a:ext cx="60325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6" name="Rectangle 149"/>
          <p:cNvSpPr>
            <a:spLocks noChangeArrowheads="1"/>
          </p:cNvSpPr>
          <p:nvPr/>
        </p:nvSpPr>
        <p:spPr bwMode="auto">
          <a:xfrm>
            <a:off x="6372225" y="52657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NC318</a:t>
            </a:r>
          </a:p>
        </p:txBody>
      </p:sp>
      <p:sp>
        <p:nvSpPr>
          <p:cNvPr id="32917" name="Line 150"/>
          <p:cNvSpPr>
            <a:spLocks noChangeShapeType="1"/>
          </p:cNvSpPr>
          <p:nvPr/>
        </p:nvSpPr>
        <p:spPr bwMode="auto">
          <a:xfrm flipH="1" flipV="1">
            <a:off x="6324600" y="5180014"/>
            <a:ext cx="33338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Rectangle 151"/>
          <p:cNvSpPr>
            <a:spLocks noChangeArrowheads="1"/>
          </p:cNvSpPr>
          <p:nvPr/>
        </p:nvSpPr>
        <p:spPr bwMode="auto">
          <a:xfrm>
            <a:off x="6332538" y="53117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NC334</a:t>
            </a:r>
          </a:p>
        </p:txBody>
      </p:sp>
      <p:sp>
        <p:nvSpPr>
          <p:cNvPr id="32919" name="Line 152"/>
          <p:cNvSpPr>
            <a:spLocks noChangeShapeType="1"/>
          </p:cNvSpPr>
          <p:nvPr/>
        </p:nvSpPr>
        <p:spPr bwMode="auto">
          <a:xfrm flipV="1">
            <a:off x="6315076" y="5180013"/>
            <a:ext cx="9525" cy="88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Rectangle 153"/>
          <p:cNvSpPr>
            <a:spLocks noChangeArrowheads="1"/>
          </p:cNvSpPr>
          <p:nvPr/>
        </p:nvSpPr>
        <p:spPr bwMode="auto">
          <a:xfrm>
            <a:off x="6242050" y="52689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NC332</a:t>
            </a:r>
          </a:p>
        </p:txBody>
      </p:sp>
      <p:sp>
        <p:nvSpPr>
          <p:cNvPr id="32921" name="Line 154"/>
          <p:cNvSpPr>
            <a:spLocks noChangeShapeType="1"/>
          </p:cNvSpPr>
          <p:nvPr/>
        </p:nvSpPr>
        <p:spPr bwMode="auto">
          <a:xfrm flipV="1">
            <a:off x="6324600" y="5111751"/>
            <a:ext cx="7938" cy="682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2" name="Line 155"/>
          <p:cNvSpPr>
            <a:spLocks noChangeShapeType="1"/>
          </p:cNvSpPr>
          <p:nvPr/>
        </p:nvSpPr>
        <p:spPr bwMode="auto">
          <a:xfrm flipV="1">
            <a:off x="6332539" y="4633914"/>
            <a:ext cx="9525" cy="477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3" name="Line 156"/>
          <p:cNvSpPr>
            <a:spLocks noChangeShapeType="1"/>
          </p:cNvSpPr>
          <p:nvPr/>
        </p:nvSpPr>
        <p:spPr bwMode="auto">
          <a:xfrm flipH="1" flipV="1">
            <a:off x="5892801" y="3500439"/>
            <a:ext cx="449263" cy="1133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4" name="Line 157"/>
          <p:cNvSpPr>
            <a:spLocks noChangeShapeType="1"/>
          </p:cNvSpPr>
          <p:nvPr/>
        </p:nvSpPr>
        <p:spPr bwMode="auto">
          <a:xfrm flipH="1" flipV="1">
            <a:off x="5813426" y="3316288"/>
            <a:ext cx="79375" cy="184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Line 158"/>
          <p:cNvSpPr>
            <a:spLocks noChangeShapeType="1"/>
          </p:cNvSpPr>
          <p:nvPr/>
        </p:nvSpPr>
        <p:spPr bwMode="auto">
          <a:xfrm flipH="1" flipV="1">
            <a:off x="5715001" y="3105150"/>
            <a:ext cx="98425" cy="2111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6" name="Line 159"/>
          <p:cNvSpPr>
            <a:spLocks noChangeShapeType="1"/>
          </p:cNvSpPr>
          <p:nvPr/>
        </p:nvSpPr>
        <p:spPr bwMode="auto">
          <a:xfrm flipH="1" flipV="1">
            <a:off x="5715000" y="3135314"/>
            <a:ext cx="514350" cy="199072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7" name="Rectangle 160"/>
          <p:cNvSpPr>
            <a:spLocks noChangeArrowheads="1"/>
          </p:cNvSpPr>
          <p:nvPr/>
        </p:nvSpPr>
        <p:spPr bwMode="auto">
          <a:xfrm>
            <a:off x="6180138" y="514350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CML92</a:t>
            </a:r>
          </a:p>
        </p:txBody>
      </p:sp>
      <p:sp>
        <p:nvSpPr>
          <p:cNvPr id="32928" name="Line 161"/>
          <p:cNvSpPr>
            <a:spLocks noChangeShapeType="1"/>
          </p:cNvSpPr>
          <p:nvPr/>
        </p:nvSpPr>
        <p:spPr bwMode="auto">
          <a:xfrm flipH="1" flipV="1">
            <a:off x="5715001" y="3149600"/>
            <a:ext cx="481013" cy="20589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9" name="Line 162"/>
          <p:cNvSpPr>
            <a:spLocks noChangeShapeType="1"/>
          </p:cNvSpPr>
          <p:nvPr/>
        </p:nvSpPr>
        <p:spPr bwMode="auto">
          <a:xfrm flipH="1" flipV="1">
            <a:off x="5821364" y="3743325"/>
            <a:ext cx="369887" cy="17160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0" name="Rectangle 163"/>
          <p:cNvSpPr>
            <a:spLocks noChangeArrowheads="1"/>
          </p:cNvSpPr>
          <p:nvPr/>
        </p:nvSpPr>
        <p:spPr bwMode="auto">
          <a:xfrm>
            <a:off x="6162675" y="5456238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CML220</a:t>
            </a:r>
          </a:p>
        </p:txBody>
      </p:sp>
      <p:sp>
        <p:nvSpPr>
          <p:cNvPr id="32931" name="Line 164"/>
          <p:cNvSpPr>
            <a:spLocks noChangeShapeType="1"/>
          </p:cNvSpPr>
          <p:nvPr/>
        </p:nvSpPr>
        <p:spPr bwMode="auto">
          <a:xfrm flipH="1" flipV="1">
            <a:off x="5821363" y="3743326"/>
            <a:ext cx="254000" cy="1452563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2" name="Rectangle 165"/>
          <p:cNvSpPr>
            <a:spLocks noChangeArrowheads="1"/>
          </p:cNvSpPr>
          <p:nvPr/>
        </p:nvSpPr>
        <p:spPr bwMode="auto">
          <a:xfrm>
            <a:off x="6032500" y="520541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CML218</a:t>
            </a:r>
          </a:p>
        </p:txBody>
      </p:sp>
      <p:sp>
        <p:nvSpPr>
          <p:cNvPr id="32933" name="Line 166"/>
          <p:cNvSpPr>
            <a:spLocks noChangeShapeType="1"/>
          </p:cNvSpPr>
          <p:nvPr/>
        </p:nvSpPr>
        <p:spPr bwMode="auto">
          <a:xfrm flipH="1" flipV="1">
            <a:off x="5740401" y="3328989"/>
            <a:ext cx="80963" cy="4143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4" name="Line 167"/>
          <p:cNvSpPr>
            <a:spLocks noChangeShapeType="1"/>
          </p:cNvSpPr>
          <p:nvPr/>
        </p:nvSpPr>
        <p:spPr bwMode="auto">
          <a:xfrm flipH="1" flipV="1">
            <a:off x="5756276" y="3475039"/>
            <a:ext cx="258763" cy="16970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5" name="Rectangle 168"/>
          <p:cNvSpPr>
            <a:spLocks noChangeArrowheads="1"/>
          </p:cNvSpPr>
          <p:nvPr/>
        </p:nvSpPr>
        <p:spPr bwMode="auto">
          <a:xfrm>
            <a:off x="5953125" y="51863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A272</a:t>
            </a:r>
          </a:p>
        </p:txBody>
      </p:sp>
      <p:sp>
        <p:nvSpPr>
          <p:cNvPr id="32936" name="Line 169"/>
          <p:cNvSpPr>
            <a:spLocks noChangeShapeType="1"/>
          </p:cNvSpPr>
          <p:nvPr/>
        </p:nvSpPr>
        <p:spPr bwMode="auto">
          <a:xfrm flipH="1" flipV="1">
            <a:off x="5773738" y="3649664"/>
            <a:ext cx="228600" cy="18557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7" name="Rectangle 170"/>
          <p:cNvSpPr>
            <a:spLocks noChangeArrowheads="1"/>
          </p:cNvSpPr>
          <p:nvPr/>
        </p:nvSpPr>
        <p:spPr bwMode="auto">
          <a:xfrm>
            <a:off x="5973763" y="5499100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Tzi9</a:t>
            </a:r>
          </a:p>
        </p:txBody>
      </p:sp>
      <p:sp>
        <p:nvSpPr>
          <p:cNvPr id="32938" name="Line 171"/>
          <p:cNvSpPr>
            <a:spLocks noChangeShapeType="1"/>
          </p:cNvSpPr>
          <p:nvPr/>
        </p:nvSpPr>
        <p:spPr bwMode="auto">
          <a:xfrm flipH="1" flipV="1">
            <a:off x="5773739" y="3649664"/>
            <a:ext cx="142875" cy="16160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9" name="Rectangle 172"/>
          <p:cNvSpPr>
            <a:spLocks noChangeArrowheads="1"/>
          </p:cNvSpPr>
          <p:nvPr/>
        </p:nvSpPr>
        <p:spPr bwMode="auto">
          <a:xfrm>
            <a:off x="5848350" y="5257800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CML77</a:t>
            </a:r>
          </a:p>
        </p:txBody>
      </p:sp>
      <p:sp>
        <p:nvSpPr>
          <p:cNvPr id="32940" name="Line 173"/>
          <p:cNvSpPr>
            <a:spLocks noChangeShapeType="1"/>
          </p:cNvSpPr>
          <p:nvPr/>
        </p:nvSpPr>
        <p:spPr bwMode="auto">
          <a:xfrm flipH="1" flipV="1">
            <a:off x="5756276" y="3475039"/>
            <a:ext cx="17463" cy="174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1" name="Line 174"/>
          <p:cNvSpPr>
            <a:spLocks noChangeShapeType="1"/>
          </p:cNvSpPr>
          <p:nvPr/>
        </p:nvSpPr>
        <p:spPr bwMode="auto">
          <a:xfrm flipH="1" flipV="1">
            <a:off x="5740401" y="3328988"/>
            <a:ext cx="15875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2" name="Line 175"/>
          <p:cNvSpPr>
            <a:spLocks noChangeShapeType="1"/>
          </p:cNvSpPr>
          <p:nvPr/>
        </p:nvSpPr>
        <p:spPr bwMode="auto">
          <a:xfrm flipH="1" flipV="1">
            <a:off x="5721350" y="3214688"/>
            <a:ext cx="19050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3" name="Line 176"/>
          <p:cNvSpPr>
            <a:spLocks noChangeShapeType="1"/>
          </p:cNvSpPr>
          <p:nvPr/>
        </p:nvSpPr>
        <p:spPr bwMode="auto">
          <a:xfrm flipH="1" flipV="1">
            <a:off x="5721351" y="3254375"/>
            <a:ext cx="161925" cy="2457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4" name="Line 177"/>
          <p:cNvSpPr>
            <a:spLocks noChangeShapeType="1"/>
          </p:cNvSpPr>
          <p:nvPr/>
        </p:nvSpPr>
        <p:spPr bwMode="auto">
          <a:xfrm flipH="1" flipV="1">
            <a:off x="5726113" y="3384550"/>
            <a:ext cx="74612" cy="2032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5" name="Rectangle 178"/>
          <p:cNvSpPr>
            <a:spLocks noChangeArrowheads="1"/>
          </p:cNvSpPr>
          <p:nvPr/>
        </p:nvSpPr>
        <p:spPr bwMode="auto">
          <a:xfrm>
            <a:off x="5767388" y="5414963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TZI10</a:t>
            </a:r>
          </a:p>
        </p:txBody>
      </p:sp>
      <p:sp>
        <p:nvSpPr>
          <p:cNvPr id="32946" name="Line 179"/>
          <p:cNvSpPr>
            <a:spLocks noChangeShapeType="1"/>
          </p:cNvSpPr>
          <p:nvPr/>
        </p:nvSpPr>
        <p:spPr bwMode="auto">
          <a:xfrm flipH="1" flipV="1">
            <a:off x="5726114" y="3384550"/>
            <a:ext cx="14287" cy="23828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7" name="Rectangle 180"/>
          <p:cNvSpPr>
            <a:spLocks noChangeArrowheads="1"/>
          </p:cNvSpPr>
          <p:nvPr/>
        </p:nvSpPr>
        <p:spPr bwMode="auto">
          <a:xfrm>
            <a:off x="5703888" y="57705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CML311</a:t>
            </a:r>
          </a:p>
        </p:txBody>
      </p:sp>
      <p:sp>
        <p:nvSpPr>
          <p:cNvPr id="32948" name="Line 181"/>
          <p:cNvSpPr>
            <a:spLocks noChangeShapeType="1"/>
          </p:cNvSpPr>
          <p:nvPr/>
        </p:nvSpPr>
        <p:spPr bwMode="auto">
          <a:xfrm flipH="1" flipV="1">
            <a:off x="5721351" y="3254376"/>
            <a:ext cx="4763" cy="1301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9" name="Line 182"/>
          <p:cNvSpPr>
            <a:spLocks noChangeShapeType="1"/>
          </p:cNvSpPr>
          <p:nvPr/>
        </p:nvSpPr>
        <p:spPr bwMode="auto">
          <a:xfrm flipH="1" flipV="1">
            <a:off x="5721350" y="3221039"/>
            <a:ext cx="1588" cy="3333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0" name="Line 183"/>
          <p:cNvSpPr>
            <a:spLocks noChangeShapeType="1"/>
          </p:cNvSpPr>
          <p:nvPr/>
        </p:nvSpPr>
        <p:spPr bwMode="auto">
          <a:xfrm flipV="1">
            <a:off x="5668964" y="3270250"/>
            <a:ext cx="46037" cy="22939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1" name="Rectangle 184"/>
          <p:cNvSpPr>
            <a:spLocks noChangeArrowheads="1"/>
          </p:cNvSpPr>
          <p:nvPr/>
        </p:nvSpPr>
        <p:spPr bwMode="auto">
          <a:xfrm>
            <a:off x="5616575" y="5562600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CML349</a:t>
            </a:r>
          </a:p>
        </p:txBody>
      </p:sp>
      <p:sp>
        <p:nvSpPr>
          <p:cNvPr id="32952" name="Line 185"/>
          <p:cNvSpPr>
            <a:spLocks noChangeShapeType="1"/>
          </p:cNvSpPr>
          <p:nvPr/>
        </p:nvSpPr>
        <p:spPr bwMode="auto">
          <a:xfrm flipV="1">
            <a:off x="5603876" y="3290888"/>
            <a:ext cx="104775" cy="2292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3" name="Line 186"/>
          <p:cNvSpPr>
            <a:spLocks noChangeShapeType="1"/>
          </p:cNvSpPr>
          <p:nvPr/>
        </p:nvSpPr>
        <p:spPr bwMode="auto">
          <a:xfrm flipV="1">
            <a:off x="5543551" y="3721101"/>
            <a:ext cx="123825" cy="1884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4" name="Rectangle 187"/>
          <p:cNvSpPr>
            <a:spLocks noChangeArrowheads="1"/>
          </p:cNvSpPr>
          <p:nvPr/>
        </p:nvSpPr>
        <p:spPr bwMode="auto">
          <a:xfrm>
            <a:off x="5391150" y="5595938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CML158Q</a:t>
            </a:r>
          </a:p>
        </p:txBody>
      </p:sp>
      <p:sp>
        <p:nvSpPr>
          <p:cNvPr id="32955" name="Line 188"/>
          <p:cNvSpPr>
            <a:spLocks noChangeShapeType="1"/>
          </p:cNvSpPr>
          <p:nvPr/>
        </p:nvSpPr>
        <p:spPr bwMode="auto">
          <a:xfrm flipV="1">
            <a:off x="5513389" y="3721100"/>
            <a:ext cx="153987" cy="15954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6" name="Rectangle 189"/>
          <p:cNvSpPr>
            <a:spLocks noChangeArrowheads="1"/>
          </p:cNvSpPr>
          <p:nvPr/>
        </p:nvSpPr>
        <p:spPr bwMode="auto">
          <a:xfrm>
            <a:off x="5441950" y="5330825"/>
            <a:ext cx="1170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CML154Q</a:t>
            </a:r>
          </a:p>
        </p:txBody>
      </p:sp>
      <p:sp>
        <p:nvSpPr>
          <p:cNvPr id="32957" name="Line 190"/>
          <p:cNvSpPr>
            <a:spLocks noChangeShapeType="1"/>
          </p:cNvSpPr>
          <p:nvPr/>
        </p:nvSpPr>
        <p:spPr bwMode="auto">
          <a:xfrm flipV="1">
            <a:off x="5667375" y="3417888"/>
            <a:ext cx="25400" cy="303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8" name="Line 191"/>
          <p:cNvSpPr>
            <a:spLocks noChangeShapeType="1"/>
          </p:cNvSpPr>
          <p:nvPr/>
        </p:nvSpPr>
        <p:spPr bwMode="auto">
          <a:xfrm flipV="1">
            <a:off x="5368925" y="3597275"/>
            <a:ext cx="298450" cy="2406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9" name="Rectangle 192"/>
          <p:cNvSpPr>
            <a:spLocks noChangeArrowheads="1"/>
          </p:cNvSpPr>
          <p:nvPr/>
        </p:nvSpPr>
        <p:spPr bwMode="auto">
          <a:xfrm>
            <a:off x="5308600" y="601980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CML281</a:t>
            </a:r>
          </a:p>
        </p:txBody>
      </p:sp>
      <p:sp>
        <p:nvSpPr>
          <p:cNvPr id="32960" name="Line 193"/>
          <p:cNvSpPr>
            <a:spLocks noChangeShapeType="1"/>
          </p:cNvSpPr>
          <p:nvPr/>
        </p:nvSpPr>
        <p:spPr bwMode="auto">
          <a:xfrm flipV="1">
            <a:off x="5334001" y="3597275"/>
            <a:ext cx="333375" cy="210343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1" name="Rectangle 194"/>
          <p:cNvSpPr>
            <a:spLocks noChangeArrowheads="1"/>
          </p:cNvSpPr>
          <p:nvPr/>
        </p:nvSpPr>
        <p:spPr bwMode="auto">
          <a:xfrm>
            <a:off x="5257800" y="570706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CML91</a:t>
            </a:r>
          </a:p>
        </p:txBody>
      </p:sp>
      <p:sp>
        <p:nvSpPr>
          <p:cNvPr id="32962" name="Line 195"/>
          <p:cNvSpPr>
            <a:spLocks noChangeShapeType="1"/>
          </p:cNvSpPr>
          <p:nvPr/>
        </p:nvSpPr>
        <p:spPr bwMode="auto">
          <a:xfrm flipV="1">
            <a:off x="5667375" y="3417889"/>
            <a:ext cx="25400" cy="1793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3" name="Line 196"/>
          <p:cNvSpPr>
            <a:spLocks noChangeShapeType="1"/>
          </p:cNvSpPr>
          <p:nvPr/>
        </p:nvSpPr>
        <p:spPr bwMode="auto">
          <a:xfrm flipV="1">
            <a:off x="5692776" y="3357564"/>
            <a:ext cx="4763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4" name="Rectangle 197"/>
          <p:cNvSpPr>
            <a:spLocks noChangeArrowheads="1"/>
          </p:cNvSpPr>
          <p:nvPr/>
        </p:nvSpPr>
        <p:spPr bwMode="auto">
          <a:xfrm>
            <a:off x="5041900" y="6484938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parvi-14</a:t>
            </a:r>
          </a:p>
        </p:txBody>
      </p:sp>
      <p:sp>
        <p:nvSpPr>
          <p:cNvPr id="32965" name="Rectangle 198"/>
          <p:cNvSpPr>
            <a:spLocks noChangeArrowheads="1"/>
          </p:cNvSpPr>
          <p:nvPr/>
        </p:nvSpPr>
        <p:spPr bwMode="auto">
          <a:xfrm>
            <a:off x="4786313" y="664686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parvi-36</a:t>
            </a:r>
          </a:p>
        </p:txBody>
      </p:sp>
      <p:sp>
        <p:nvSpPr>
          <p:cNvPr id="32966" name="Rectangle 199"/>
          <p:cNvSpPr>
            <a:spLocks noChangeArrowheads="1"/>
          </p:cNvSpPr>
          <p:nvPr/>
        </p:nvSpPr>
        <p:spPr bwMode="auto">
          <a:xfrm>
            <a:off x="4679950" y="620871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parvi-03</a:t>
            </a:r>
          </a:p>
        </p:txBody>
      </p:sp>
      <p:sp>
        <p:nvSpPr>
          <p:cNvPr id="32967" name="Rectangle 200"/>
          <p:cNvSpPr>
            <a:spLocks noChangeArrowheads="1"/>
          </p:cNvSpPr>
          <p:nvPr/>
        </p:nvSpPr>
        <p:spPr bwMode="auto">
          <a:xfrm>
            <a:off x="4200525" y="6542088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parvi-49</a:t>
            </a:r>
          </a:p>
        </p:txBody>
      </p:sp>
      <p:sp>
        <p:nvSpPr>
          <p:cNvPr id="32968" name="Rectangle 201"/>
          <p:cNvSpPr>
            <a:spLocks noChangeArrowheads="1"/>
          </p:cNvSpPr>
          <p:nvPr/>
        </p:nvSpPr>
        <p:spPr bwMode="auto">
          <a:xfrm>
            <a:off x="3786188" y="650081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parvi-30</a:t>
            </a:r>
          </a:p>
        </p:txBody>
      </p:sp>
      <p:sp>
        <p:nvSpPr>
          <p:cNvPr id="32969" name="Line 202"/>
          <p:cNvSpPr>
            <a:spLocks noChangeShapeType="1"/>
          </p:cNvSpPr>
          <p:nvPr/>
        </p:nvSpPr>
        <p:spPr bwMode="auto">
          <a:xfrm flipV="1">
            <a:off x="5251451" y="4749800"/>
            <a:ext cx="111125" cy="166688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0" name="Line 203"/>
          <p:cNvSpPr>
            <a:spLocks noChangeShapeType="1"/>
          </p:cNvSpPr>
          <p:nvPr/>
        </p:nvSpPr>
        <p:spPr bwMode="auto">
          <a:xfrm flipV="1">
            <a:off x="5362575" y="4335464"/>
            <a:ext cx="146050" cy="4143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1" name="Line 204"/>
          <p:cNvSpPr>
            <a:spLocks noChangeShapeType="1"/>
          </p:cNvSpPr>
          <p:nvPr/>
        </p:nvSpPr>
        <p:spPr bwMode="auto">
          <a:xfrm flipV="1">
            <a:off x="5508626" y="4052889"/>
            <a:ext cx="68263" cy="2825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2" name="Line 205"/>
          <p:cNvSpPr>
            <a:spLocks noChangeShapeType="1"/>
          </p:cNvSpPr>
          <p:nvPr/>
        </p:nvSpPr>
        <p:spPr bwMode="auto">
          <a:xfrm flipV="1">
            <a:off x="5576888" y="3357564"/>
            <a:ext cx="120650" cy="6953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" name="Line 206"/>
          <p:cNvSpPr>
            <a:spLocks noChangeShapeType="1"/>
          </p:cNvSpPr>
          <p:nvPr/>
        </p:nvSpPr>
        <p:spPr bwMode="auto">
          <a:xfrm flipV="1">
            <a:off x="5697538" y="3295651"/>
            <a:ext cx="11112" cy="61913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" name="Line 207"/>
          <p:cNvSpPr>
            <a:spLocks noChangeShapeType="1"/>
          </p:cNvSpPr>
          <p:nvPr/>
        </p:nvSpPr>
        <p:spPr bwMode="auto">
          <a:xfrm flipV="1">
            <a:off x="4737100" y="4081464"/>
            <a:ext cx="571500" cy="1209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" name="Line 208"/>
          <p:cNvSpPr>
            <a:spLocks noChangeShapeType="1"/>
          </p:cNvSpPr>
          <p:nvPr/>
        </p:nvSpPr>
        <p:spPr bwMode="auto">
          <a:xfrm flipV="1">
            <a:off x="4718050" y="4081464"/>
            <a:ext cx="590550" cy="1127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" name="Rectangle 209"/>
          <p:cNvSpPr>
            <a:spLocks noChangeArrowheads="1"/>
          </p:cNvSpPr>
          <p:nvPr/>
        </p:nvSpPr>
        <p:spPr bwMode="auto">
          <a:xfrm>
            <a:off x="4637088" y="52260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NC356</a:t>
            </a:r>
          </a:p>
        </p:txBody>
      </p:sp>
      <p:sp>
        <p:nvSpPr>
          <p:cNvPr id="32977" name="Line 210"/>
          <p:cNvSpPr>
            <a:spLocks noChangeShapeType="1"/>
          </p:cNvSpPr>
          <p:nvPr/>
        </p:nvSpPr>
        <p:spPr bwMode="auto">
          <a:xfrm flipV="1">
            <a:off x="5308600" y="3521075"/>
            <a:ext cx="255588" cy="5603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8" name="Line 211"/>
          <p:cNvSpPr>
            <a:spLocks noChangeShapeType="1"/>
          </p:cNvSpPr>
          <p:nvPr/>
        </p:nvSpPr>
        <p:spPr bwMode="auto">
          <a:xfrm flipV="1">
            <a:off x="4460876" y="3600450"/>
            <a:ext cx="1058863" cy="1944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" name="Rectangle 212"/>
          <p:cNvSpPr>
            <a:spLocks noChangeArrowheads="1"/>
          </p:cNvSpPr>
          <p:nvPr/>
        </p:nvSpPr>
        <p:spPr bwMode="auto">
          <a:xfrm>
            <a:off x="4391025" y="5562600"/>
            <a:ext cx="762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TX601</a:t>
            </a:r>
          </a:p>
        </p:txBody>
      </p:sp>
      <p:sp>
        <p:nvSpPr>
          <p:cNvPr id="32980" name="Line 213"/>
          <p:cNvSpPr>
            <a:spLocks noChangeShapeType="1"/>
          </p:cNvSpPr>
          <p:nvPr/>
        </p:nvSpPr>
        <p:spPr bwMode="auto">
          <a:xfrm flipV="1">
            <a:off x="4618038" y="4878388"/>
            <a:ext cx="139700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1" name="Rectangle 214"/>
          <p:cNvSpPr>
            <a:spLocks noChangeArrowheads="1"/>
          </p:cNvSpPr>
          <p:nvPr/>
        </p:nvSpPr>
        <p:spPr bwMode="auto">
          <a:xfrm>
            <a:off x="4629150" y="51022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NC340</a:t>
            </a:r>
          </a:p>
        </p:txBody>
      </p:sp>
      <p:sp>
        <p:nvSpPr>
          <p:cNvPr id="32982" name="Line 215"/>
          <p:cNvSpPr>
            <a:spLocks noChangeShapeType="1"/>
          </p:cNvSpPr>
          <p:nvPr/>
        </p:nvSpPr>
        <p:spPr bwMode="auto">
          <a:xfrm flipV="1">
            <a:off x="4600576" y="4878388"/>
            <a:ext cx="157163" cy="247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3" name="Line 216"/>
          <p:cNvSpPr>
            <a:spLocks noChangeShapeType="1"/>
          </p:cNvSpPr>
          <p:nvPr/>
        </p:nvSpPr>
        <p:spPr bwMode="auto">
          <a:xfrm flipV="1">
            <a:off x="4757738" y="3660776"/>
            <a:ext cx="723900" cy="1217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4" name="Line 217"/>
          <p:cNvSpPr>
            <a:spLocks noChangeShapeType="1"/>
          </p:cNvSpPr>
          <p:nvPr/>
        </p:nvSpPr>
        <p:spPr bwMode="auto">
          <a:xfrm flipV="1">
            <a:off x="4346575" y="4811714"/>
            <a:ext cx="395288" cy="7699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5" name="Rectangle 218"/>
          <p:cNvSpPr>
            <a:spLocks noChangeArrowheads="1"/>
          </p:cNvSpPr>
          <p:nvPr/>
        </p:nvSpPr>
        <p:spPr bwMode="auto">
          <a:xfrm>
            <a:off x="4259263" y="55816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NC350</a:t>
            </a:r>
          </a:p>
        </p:txBody>
      </p:sp>
      <p:sp>
        <p:nvSpPr>
          <p:cNvPr id="32986" name="Line 219"/>
          <p:cNvSpPr>
            <a:spLocks noChangeShapeType="1"/>
          </p:cNvSpPr>
          <p:nvPr/>
        </p:nvSpPr>
        <p:spPr bwMode="auto">
          <a:xfrm flipV="1">
            <a:off x="4264025" y="4811714"/>
            <a:ext cx="477838" cy="8524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7" name="Rectangle 220"/>
          <p:cNvSpPr>
            <a:spLocks noChangeArrowheads="1"/>
          </p:cNvSpPr>
          <p:nvPr/>
        </p:nvSpPr>
        <p:spPr bwMode="auto">
          <a:xfrm>
            <a:off x="4176713" y="56642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NC304</a:t>
            </a:r>
          </a:p>
        </p:txBody>
      </p:sp>
      <p:sp>
        <p:nvSpPr>
          <p:cNvPr id="32988" name="Line 221"/>
          <p:cNvSpPr>
            <a:spLocks noChangeShapeType="1"/>
          </p:cNvSpPr>
          <p:nvPr/>
        </p:nvSpPr>
        <p:spPr bwMode="auto">
          <a:xfrm flipV="1">
            <a:off x="4741863" y="4211639"/>
            <a:ext cx="349250" cy="6000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9" name="Line 222"/>
          <p:cNvSpPr>
            <a:spLocks noChangeShapeType="1"/>
          </p:cNvSpPr>
          <p:nvPr/>
        </p:nvSpPr>
        <p:spPr bwMode="auto">
          <a:xfrm flipV="1">
            <a:off x="4430714" y="4318000"/>
            <a:ext cx="592137" cy="971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0" name="Rectangle 223"/>
          <p:cNvSpPr>
            <a:spLocks noChangeArrowheads="1"/>
          </p:cNvSpPr>
          <p:nvPr/>
        </p:nvSpPr>
        <p:spPr bwMode="auto">
          <a:xfrm>
            <a:off x="4367213" y="52911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NC338</a:t>
            </a:r>
          </a:p>
        </p:txBody>
      </p:sp>
      <p:sp>
        <p:nvSpPr>
          <p:cNvPr id="32991" name="Line 224"/>
          <p:cNvSpPr>
            <a:spLocks noChangeShapeType="1"/>
          </p:cNvSpPr>
          <p:nvPr/>
        </p:nvSpPr>
        <p:spPr bwMode="auto">
          <a:xfrm flipV="1">
            <a:off x="4430713" y="4362450"/>
            <a:ext cx="558800" cy="884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2" name="Rectangle 225"/>
          <p:cNvSpPr>
            <a:spLocks noChangeArrowheads="1"/>
          </p:cNvSpPr>
          <p:nvPr/>
        </p:nvSpPr>
        <p:spPr bwMode="auto">
          <a:xfrm>
            <a:off x="4365625" y="52514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NC302</a:t>
            </a:r>
          </a:p>
        </p:txBody>
      </p:sp>
      <p:sp>
        <p:nvSpPr>
          <p:cNvPr id="32993" name="Line 226"/>
          <p:cNvSpPr>
            <a:spLocks noChangeShapeType="1"/>
          </p:cNvSpPr>
          <p:nvPr/>
        </p:nvSpPr>
        <p:spPr bwMode="auto">
          <a:xfrm flipV="1">
            <a:off x="4313238" y="4394201"/>
            <a:ext cx="652462" cy="963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4" name="Rectangle 227"/>
          <p:cNvSpPr>
            <a:spLocks noChangeArrowheads="1"/>
          </p:cNvSpPr>
          <p:nvPr/>
        </p:nvSpPr>
        <p:spPr bwMode="auto">
          <a:xfrm>
            <a:off x="4238625" y="53752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NC354</a:t>
            </a:r>
          </a:p>
        </p:txBody>
      </p:sp>
      <p:sp>
        <p:nvSpPr>
          <p:cNvPr id="32995" name="Line 228"/>
          <p:cNvSpPr>
            <a:spLocks noChangeShapeType="1"/>
          </p:cNvSpPr>
          <p:nvPr/>
        </p:nvSpPr>
        <p:spPr bwMode="auto">
          <a:xfrm flipV="1">
            <a:off x="4459289" y="4957763"/>
            <a:ext cx="111125" cy="152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6" name="Line 229"/>
          <p:cNvSpPr>
            <a:spLocks noChangeShapeType="1"/>
          </p:cNvSpPr>
          <p:nvPr/>
        </p:nvSpPr>
        <p:spPr bwMode="auto">
          <a:xfrm flipV="1">
            <a:off x="4383089" y="4957763"/>
            <a:ext cx="18732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7" name="Line 230"/>
          <p:cNvSpPr>
            <a:spLocks noChangeShapeType="1"/>
          </p:cNvSpPr>
          <p:nvPr/>
        </p:nvSpPr>
        <p:spPr bwMode="auto">
          <a:xfrm flipV="1">
            <a:off x="4570413" y="4471989"/>
            <a:ext cx="334962" cy="485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8" name="Line 231"/>
          <p:cNvSpPr>
            <a:spLocks noChangeShapeType="1"/>
          </p:cNvSpPr>
          <p:nvPr/>
        </p:nvSpPr>
        <p:spPr bwMode="auto">
          <a:xfrm flipV="1">
            <a:off x="4430713" y="5043489"/>
            <a:ext cx="3651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9" name="Line 232"/>
          <p:cNvSpPr>
            <a:spLocks noChangeShapeType="1"/>
          </p:cNvSpPr>
          <p:nvPr/>
        </p:nvSpPr>
        <p:spPr bwMode="auto">
          <a:xfrm flipV="1">
            <a:off x="4410075" y="5043489"/>
            <a:ext cx="57150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0" name="Line 233"/>
          <p:cNvSpPr>
            <a:spLocks noChangeShapeType="1"/>
          </p:cNvSpPr>
          <p:nvPr/>
        </p:nvSpPr>
        <p:spPr bwMode="auto">
          <a:xfrm flipV="1">
            <a:off x="4467225" y="4703764"/>
            <a:ext cx="242888" cy="339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1" name="Line 234"/>
          <p:cNvSpPr>
            <a:spLocks noChangeShapeType="1"/>
          </p:cNvSpPr>
          <p:nvPr/>
        </p:nvSpPr>
        <p:spPr bwMode="auto">
          <a:xfrm flipV="1">
            <a:off x="4324351" y="4976813"/>
            <a:ext cx="131763" cy="254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2" name="Line 235"/>
          <p:cNvSpPr>
            <a:spLocks noChangeShapeType="1"/>
          </p:cNvSpPr>
          <p:nvPr/>
        </p:nvSpPr>
        <p:spPr bwMode="auto">
          <a:xfrm flipV="1">
            <a:off x="4370389" y="5000626"/>
            <a:ext cx="60325" cy="984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3" name="Line 236"/>
          <p:cNvSpPr>
            <a:spLocks noChangeShapeType="1"/>
          </p:cNvSpPr>
          <p:nvPr/>
        </p:nvSpPr>
        <p:spPr bwMode="auto">
          <a:xfrm flipV="1">
            <a:off x="4330701" y="4997451"/>
            <a:ext cx="100013" cy="125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4" name="Line 237"/>
          <p:cNvSpPr>
            <a:spLocks noChangeShapeType="1"/>
          </p:cNvSpPr>
          <p:nvPr/>
        </p:nvSpPr>
        <p:spPr bwMode="auto">
          <a:xfrm flipV="1">
            <a:off x="4425950" y="4976814"/>
            <a:ext cx="25400" cy="28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5" name="Line 238"/>
          <p:cNvSpPr>
            <a:spLocks noChangeShapeType="1"/>
          </p:cNvSpPr>
          <p:nvPr/>
        </p:nvSpPr>
        <p:spPr bwMode="auto">
          <a:xfrm flipV="1">
            <a:off x="4451351" y="4703763"/>
            <a:ext cx="258763" cy="273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6" name="Line 239"/>
          <p:cNvSpPr>
            <a:spLocks noChangeShapeType="1"/>
          </p:cNvSpPr>
          <p:nvPr/>
        </p:nvSpPr>
        <p:spPr bwMode="auto">
          <a:xfrm flipV="1">
            <a:off x="4710113" y="4471989"/>
            <a:ext cx="195262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7" name="Line 240"/>
          <p:cNvSpPr>
            <a:spLocks noChangeShapeType="1"/>
          </p:cNvSpPr>
          <p:nvPr/>
        </p:nvSpPr>
        <p:spPr bwMode="auto">
          <a:xfrm flipV="1">
            <a:off x="4905376" y="4394200"/>
            <a:ext cx="60325" cy="77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8" name="Line 241"/>
          <p:cNvSpPr>
            <a:spLocks noChangeShapeType="1"/>
          </p:cNvSpPr>
          <p:nvPr/>
        </p:nvSpPr>
        <p:spPr bwMode="auto">
          <a:xfrm flipV="1">
            <a:off x="4965701" y="4362450"/>
            <a:ext cx="23813" cy="31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9" name="Line 242"/>
          <p:cNvSpPr>
            <a:spLocks noChangeShapeType="1"/>
          </p:cNvSpPr>
          <p:nvPr/>
        </p:nvSpPr>
        <p:spPr bwMode="auto">
          <a:xfrm flipV="1">
            <a:off x="4989514" y="4318000"/>
            <a:ext cx="33337" cy="44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0" name="Line 243"/>
          <p:cNvSpPr>
            <a:spLocks noChangeShapeType="1"/>
          </p:cNvSpPr>
          <p:nvPr/>
        </p:nvSpPr>
        <p:spPr bwMode="auto">
          <a:xfrm flipV="1">
            <a:off x="5022851" y="4211638"/>
            <a:ext cx="68263" cy="106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1" name="Line 244"/>
          <p:cNvSpPr>
            <a:spLocks noChangeShapeType="1"/>
          </p:cNvSpPr>
          <p:nvPr/>
        </p:nvSpPr>
        <p:spPr bwMode="auto">
          <a:xfrm flipV="1">
            <a:off x="5091114" y="3660776"/>
            <a:ext cx="390525" cy="5508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2" name="Line 245"/>
          <p:cNvSpPr>
            <a:spLocks noChangeShapeType="1"/>
          </p:cNvSpPr>
          <p:nvPr/>
        </p:nvSpPr>
        <p:spPr bwMode="auto">
          <a:xfrm flipV="1">
            <a:off x="5481638" y="3600451"/>
            <a:ext cx="38100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3" name="Line 246"/>
          <p:cNvSpPr>
            <a:spLocks noChangeShapeType="1"/>
          </p:cNvSpPr>
          <p:nvPr/>
        </p:nvSpPr>
        <p:spPr bwMode="auto">
          <a:xfrm flipV="1">
            <a:off x="5519738" y="3521076"/>
            <a:ext cx="44450" cy="793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4" name="Line 247"/>
          <p:cNvSpPr>
            <a:spLocks noChangeShapeType="1"/>
          </p:cNvSpPr>
          <p:nvPr/>
        </p:nvSpPr>
        <p:spPr bwMode="auto">
          <a:xfrm flipV="1">
            <a:off x="5564188" y="3462339"/>
            <a:ext cx="3016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5" name="Line 248"/>
          <p:cNvSpPr>
            <a:spLocks noChangeShapeType="1"/>
          </p:cNvSpPr>
          <p:nvPr/>
        </p:nvSpPr>
        <p:spPr bwMode="auto">
          <a:xfrm flipV="1">
            <a:off x="4075113" y="3730626"/>
            <a:ext cx="1300162" cy="1662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6" name="Rectangle 249"/>
          <p:cNvSpPr>
            <a:spLocks noChangeArrowheads="1"/>
          </p:cNvSpPr>
          <p:nvPr/>
        </p:nvSpPr>
        <p:spPr bwMode="auto">
          <a:xfrm>
            <a:off x="4006850" y="5392738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TZI18</a:t>
            </a:r>
          </a:p>
        </p:txBody>
      </p:sp>
      <p:sp>
        <p:nvSpPr>
          <p:cNvPr id="33017" name="Line 250"/>
          <p:cNvSpPr>
            <a:spLocks noChangeShapeType="1"/>
          </p:cNvSpPr>
          <p:nvPr/>
        </p:nvSpPr>
        <p:spPr bwMode="auto">
          <a:xfrm flipV="1">
            <a:off x="4503739" y="3730625"/>
            <a:ext cx="871537" cy="1055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8" name="Rectangle 251"/>
          <p:cNvSpPr>
            <a:spLocks noChangeArrowheads="1"/>
          </p:cNvSpPr>
          <p:nvPr/>
        </p:nvSpPr>
        <p:spPr bwMode="auto">
          <a:xfrm>
            <a:off x="4473575" y="4787900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A6</a:t>
            </a:r>
          </a:p>
        </p:txBody>
      </p:sp>
      <p:sp>
        <p:nvSpPr>
          <p:cNvPr id="33019" name="Line 252"/>
          <p:cNvSpPr>
            <a:spLocks noChangeShapeType="1"/>
          </p:cNvSpPr>
          <p:nvPr/>
        </p:nvSpPr>
        <p:spPr bwMode="auto">
          <a:xfrm flipV="1">
            <a:off x="5375276" y="3462339"/>
            <a:ext cx="219075" cy="268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0" name="Line 253"/>
          <p:cNvSpPr>
            <a:spLocks noChangeShapeType="1"/>
          </p:cNvSpPr>
          <p:nvPr/>
        </p:nvSpPr>
        <p:spPr bwMode="auto">
          <a:xfrm flipV="1">
            <a:off x="5594351" y="3355976"/>
            <a:ext cx="66675" cy="106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1" name="Line 254"/>
          <p:cNvSpPr>
            <a:spLocks noChangeShapeType="1"/>
          </p:cNvSpPr>
          <p:nvPr/>
        </p:nvSpPr>
        <p:spPr bwMode="auto">
          <a:xfrm flipV="1">
            <a:off x="4343401" y="3594101"/>
            <a:ext cx="1103313" cy="132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2" name="Rectangle 255"/>
          <p:cNvSpPr>
            <a:spLocks noChangeArrowheads="1"/>
          </p:cNvSpPr>
          <p:nvPr/>
        </p:nvSpPr>
        <p:spPr bwMode="auto">
          <a:xfrm>
            <a:off x="4298950" y="4932363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Ki44</a:t>
            </a:r>
          </a:p>
        </p:txBody>
      </p:sp>
      <p:sp>
        <p:nvSpPr>
          <p:cNvPr id="33023" name="Line 256"/>
          <p:cNvSpPr>
            <a:spLocks noChangeShapeType="1"/>
          </p:cNvSpPr>
          <p:nvPr/>
        </p:nvSpPr>
        <p:spPr bwMode="auto">
          <a:xfrm flipV="1">
            <a:off x="4246564" y="3635376"/>
            <a:ext cx="1157287" cy="133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4" name="Rectangle 257"/>
          <p:cNvSpPr>
            <a:spLocks noChangeArrowheads="1"/>
          </p:cNvSpPr>
          <p:nvPr/>
        </p:nvSpPr>
        <p:spPr bwMode="auto">
          <a:xfrm>
            <a:off x="4197350" y="4976813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Ki43</a:t>
            </a:r>
          </a:p>
        </p:txBody>
      </p:sp>
      <p:sp>
        <p:nvSpPr>
          <p:cNvPr id="33025" name="Line 258"/>
          <p:cNvSpPr>
            <a:spLocks noChangeShapeType="1"/>
          </p:cNvSpPr>
          <p:nvPr/>
        </p:nvSpPr>
        <p:spPr bwMode="auto">
          <a:xfrm flipV="1">
            <a:off x="4338638" y="3683001"/>
            <a:ext cx="1016000" cy="1122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6" name="Line 259"/>
          <p:cNvSpPr>
            <a:spLocks noChangeShapeType="1"/>
          </p:cNvSpPr>
          <p:nvPr/>
        </p:nvSpPr>
        <p:spPr bwMode="auto">
          <a:xfrm flipV="1">
            <a:off x="3973514" y="3846514"/>
            <a:ext cx="1201737" cy="129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7" name="Line 260"/>
          <p:cNvSpPr>
            <a:spLocks noChangeShapeType="1"/>
          </p:cNvSpPr>
          <p:nvPr/>
        </p:nvSpPr>
        <p:spPr bwMode="auto">
          <a:xfrm flipV="1">
            <a:off x="3795714" y="4962526"/>
            <a:ext cx="109537" cy="290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8" name="Line 261"/>
          <p:cNvSpPr>
            <a:spLocks noChangeShapeType="1"/>
          </p:cNvSpPr>
          <p:nvPr/>
        </p:nvSpPr>
        <p:spPr bwMode="auto">
          <a:xfrm flipV="1">
            <a:off x="3767138" y="4962526"/>
            <a:ext cx="138112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9" name="Rectangle 262"/>
          <p:cNvSpPr>
            <a:spLocks noChangeArrowheads="1"/>
          </p:cNvSpPr>
          <p:nvPr/>
        </p:nvSpPr>
        <p:spPr bwMode="auto">
          <a:xfrm>
            <a:off x="3679826" y="51435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Ki2007</a:t>
            </a:r>
          </a:p>
        </p:txBody>
      </p:sp>
      <p:sp>
        <p:nvSpPr>
          <p:cNvPr id="33030" name="Line 263"/>
          <p:cNvSpPr>
            <a:spLocks noChangeShapeType="1"/>
          </p:cNvSpPr>
          <p:nvPr/>
        </p:nvSpPr>
        <p:spPr bwMode="auto">
          <a:xfrm flipV="1">
            <a:off x="3905250" y="3919539"/>
            <a:ext cx="1182688" cy="1042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1" name="Line 264"/>
          <p:cNvSpPr>
            <a:spLocks noChangeShapeType="1"/>
          </p:cNvSpPr>
          <p:nvPr/>
        </p:nvSpPr>
        <p:spPr bwMode="auto">
          <a:xfrm flipV="1">
            <a:off x="3635376" y="4043364"/>
            <a:ext cx="1293813" cy="1081087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2" name="Rectangle 265"/>
          <p:cNvSpPr>
            <a:spLocks noChangeArrowheads="1"/>
          </p:cNvSpPr>
          <p:nvPr/>
        </p:nvSpPr>
        <p:spPr bwMode="auto">
          <a:xfrm>
            <a:off x="3568700" y="5124450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Ki21</a:t>
            </a:r>
          </a:p>
        </p:txBody>
      </p:sp>
      <p:sp>
        <p:nvSpPr>
          <p:cNvPr id="33033" name="Line 266"/>
          <p:cNvSpPr>
            <a:spLocks noChangeShapeType="1"/>
          </p:cNvSpPr>
          <p:nvPr/>
        </p:nvSpPr>
        <p:spPr bwMode="auto">
          <a:xfrm flipV="1">
            <a:off x="3890964" y="4187826"/>
            <a:ext cx="847725" cy="663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4" name="Rectangle 267"/>
          <p:cNvSpPr>
            <a:spLocks noChangeArrowheads="1"/>
          </p:cNvSpPr>
          <p:nvPr/>
        </p:nvSpPr>
        <p:spPr bwMode="auto">
          <a:xfrm>
            <a:off x="3781425" y="48434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Ki2021</a:t>
            </a:r>
          </a:p>
        </p:txBody>
      </p:sp>
      <p:sp>
        <p:nvSpPr>
          <p:cNvPr id="33035" name="Line 268"/>
          <p:cNvSpPr>
            <a:spLocks noChangeShapeType="1"/>
          </p:cNvSpPr>
          <p:nvPr/>
        </p:nvSpPr>
        <p:spPr bwMode="auto">
          <a:xfrm flipV="1">
            <a:off x="3881438" y="4187825"/>
            <a:ext cx="857250" cy="6175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6" name="Rectangle 269"/>
          <p:cNvSpPr>
            <a:spLocks noChangeArrowheads="1"/>
          </p:cNvSpPr>
          <p:nvPr/>
        </p:nvSpPr>
        <p:spPr bwMode="auto">
          <a:xfrm>
            <a:off x="3805238" y="4797425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Ki14</a:t>
            </a:r>
          </a:p>
        </p:txBody>
      </p:sp>
      <p:sp>
        <p:nvSpPr>
          <p:cNvPr id="33037" name="Line 270"/>
          <p:cNvSpPr>
            <a:spLocks noChangeShapeType="1"/>
          </p:cNvSpPr>
          <p:nvPr/>
        </p:nvSpPr>
        <p:spPr bwMode="auto">
          <a:xfrm flipV="1">
            <a:off x="4738688" y="4043363"/>
            <a:ext cx="190500" cy="1444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8" name="Line 271"/>
          <p:cNvSpPr>
            <a:spLocks noChangeShapeType="1"/>
          </p:cNvSpPr>
          <p:nvPr/>
        </p:nvSpPr>
        <p:spPr bwMode="auto">
          <a:xfrm flipV="1">
            <a:off x="4929188" y="3919539"/>
            <a:ext cx="158750" cy="123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9" name="Line 272"/>
          <p:cNvSpPr>
            <a:spLocks noChangeShapeType="1"/>
          </p:cNvSpPr>
          <p:nvPr/>
        </p:nvSpPr>
        <p:spPr bwMode="auto">
          <a:xfrm flipV="1">
            <a:off x="5087938" y="3846514"/>
            <a:ext cx="87312" cy="73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0" name="Line 273"/>
          <p:cNvSpPr>
            <a:spLocks noChangeShapeType="1"/>
          </p:cNvSpPr>
          <p:nvPr/>
        </p:nvSpPr>
        <p:spPr bwMode="auto">
          <a:xfrm flipV="1">
            <a:off x="5175250" y="3683001"/>
            <a:ext cx="179388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1" name="Line 274"/>
          <p:cNvSpPr>
            <a:spLocks noChangeShapeType="1"/>
          </p:cNvSpPr>
          <p:nvPr/>
        </p:nvSpPr>
        <p:spPr bwMode="auto">
          <a:xfrm flipV="1">
            <a:off x="5354638" y="3635376"/>
            <a:ext cx="49212" cy="47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2" name="Line 275"/>
          <p:cNvSpPr>
            <a:spLocks noChangeShapeType="1"/>
          </p:cNvSpPr>
          <p:nvPr/>
        </p:nvSpPr>
        <p:spPr bwMode="auto">
          <a:xfrm flipV="1">
            <a:off x="5403851" y="3594101"/>
            <a:ext cx="42863" cy="412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3" name="Line 276"/>
          <p:cNvSpPr>
            <a:spLocks noChangeShapeType="1"/>
          </p:cNvSpPr>
          <p:nvPr/>
        </p:nvSpPr>
        <p:spPr bwMode="auto">
          <a:xfrm flipV="1">
            <a:off x="5446713" y="3362326"/>
            <a:ext cx="203200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4" name="Line 277"/>
          <p:cNvSpPr>
            <a:spLocks noChangeShapeType="1"/>
          </p:cNvSpPr>
          <p:nvPr/>
        </p:nvSpPr>
        <p:spPr bwMode="auto">
          <a:xfrm flipV="1">
            <a:off x="3940175" y="3490913"/>
            <a:ext cx="1536700" cy="12128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" name="Rectangle 278"/>
          <p:cNvSpPr>
            <a:spLocks noChangeArrowheads="1"/>
          </p:cNvSpPr>
          <p:nvPr/>
        </p:nvSpPr>
        <p:spPr bwMode="auto">
          <a:xfrm>
            <a:off x="3886200" y="47005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CML238</a:t>
            </a:r>
          </a:p>
        </p:txBody>
      </p:sp>
      <p:sp>
        <p:nvSpPr>
          <p:cNvPr id="33046" name="Line 279"/>
          <p:cNvSpPr>
            <a:spLocks noChangeShapeType="1"/>
          </p:cNvSpPr>
          <p:nvPr/>
        </p:nvSpPr>
        <p:spPr bwMode="auto">
          <a:xfrm flipV="1">
            <a:off x="3857625" y="3548063"/>
            <a:ext cx="1538288" cy="11668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7" name="Rectangle 280"/>
          <p:cNvSpPr>
            <a:spLocks noChangeArrowheads="1"/>
          </p:cNvSpPr>
          <p:nvPr/>
        </p:nvSpPr>
        <p:spPr bwMode="auto">
          <a:xfrm>
            <a:off x="3759200" y="47259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CML321</a:t>
            </a:r>
          </a:p>
        </p:txBody>
      </p:sp>
      <p:sp>
        <p:nvSpPr>
          <p:cNvPr id="33048" name="Line 281"/>
          <p:cNvSpPr>
            <a:spLocks noChangeShapeType="1"/>
          </p:cNvSpPr>
          <p:nvPr/>
        </p:nvSpPr>
        <p:spPr bwMode="auto">
          <a:xfrm flipV="1">
            <a:off x="3522663" y="3548064"/>
            <a:ext cx="1873250" cy="1355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9" name="Rectangle 282"/>
          <p:cNvSpPr>
            <a:spLocks noChangeArrowheads="1"/>
          </p:cNvSpPr>
          <p:nvPr/>
        </p:nvSpPr>
        <p:spPr bwMode="auto">
          <a:xfrm>
            <a:off x="3379788" y="4916488"/>
            <a:ext cx="1170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CML157Q</a:t>
            </a:r>
          </a:p>
        </p:txBody>
      </p:sp>
      <p:sp>
        <p:nvSpPr>
          <p:cNvPr id="33050" name="Line 283"/>
          <p:cNvSpPr>
            <a:spLocks noChangeShapeType="1"/>
          </p:cNvSpPr>
          <p:nvPr/>
        </p:nvSpPr>
        <p:spPr bwMode="auto">
          <a:xfrm flipV="1">
            <a:off x="5395913" y="3490913"/>
            <a:ext cx="80962" cy="57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1" name="Line 284"/>
          <p:cNvSpPr>
            <a:spLocks noChangeShapeType="1"/>
          </p:cNvSpPr>
          <p:nvPr/>
        </p:nvSpPr>
        <p:spPr bwMode="auto">
          <a:xfrm flipV="1">
            <a:off x="5476876" y="3378201"/>
            <a:ext cx="149225" cy="1127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2" name="Line 285"/>
          <p:cNvSpPr>
            <a:spLocks noChangeShapeType="1"/>
          </p:cNvSpPr>
          <p:nvPr/>
        </p:nvSpPr>
        <p:spPr bwMode="auto">
          <a:xfrm flipV="1">
            <a:off x="3559176" y="3503613"/>
            <a:ext cx="1863725" cy="13128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3" name="Line 286"/>
          <p:cNvSpPr>
            <a:spLocks noChangeShapeType="1"/>
          </p:cNvSpPr>
          <p:nvPr/>
        </p:nvSpPr>
        <p:spPr bwMode="auto">
          <a:xfrm flipV="1">
            <a:off x="3598863" y="3873500"/>
            <a:ext cx="1263650" cy="850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4" name="Rectangle 287"/>
          <p:cNvSpPr>
            <a:spLocks noChangeArrowheads="1"/>
          </p:cNvSpPr>
          <p:nvPr/>
        </p:nvSpPr>
        <p:spPr bwMode="auto">
          <a:xfrm>
            <a:off x="3467101" y="4718050"/>
            <a:ext cx="984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CML322</a:t>
            </a:r>
          </a:p>
        </p:txBody>
      </p:sp>
      <p:sp>
        <p:nvSpPr>
          <p:cNvPr id="33055" name="Line 288"/>
          <p:cNvSpPr>
            <a:spLocks noChangeShapeType="1"/>
          </p:cNvSpPr>
          <p:nvPr/>
        </p:nvSpPr>
        <p:spPr bwMode="auto">
          <a:xfrm flipV="1">
            <a:off x="3948113" y="4252914"/>
            <a:ext cx="311150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6" name="Line 289"/>
          <p:cNvSpPr>
            <a:spLocks noChangeShapeType="1"/>
          </p:cNvSpPr>
          <p:nvPr/>
        </p:nvSpPr>
        <p:spPr bwMode="auto">
          <a:xfrm flipV="1">
            <a:off x="3857625" y="4252913"/>
            <a:ext cx="401638" cy="2143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7" name="Rectangle 290"/>
          <p:cNvSpPr>
            <a:spLocks noChangeArrowheads="1"/>
          </p:cNvSpPr>
          <p:nvPr/>
        </p:nvSpPr>
        <p:spPr bwMode="auto">
          <a:xfrm>
            <a:off x="3787775" y="44751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CML331</a:t>
            </a:r>
          </a:p>
        </p:txBody>
      </p:sp>
      <p:sp>
        <p:nvSpPr>
          <p:cNvPr id="33058" name="Line 291"/>
          <p:cNvSpPr>
            <a:spLocks noChangeShapeType="1"/>
          </p:cNvSpPr>
          <p:nvPr/>
        </p:nvSpPr>
        <p:spPr bwMode="auto">
          <a:xfrm flipV="1">
            <a:off x="4259263" y="3873501"/>
            <a:ext cx="603250" cy="379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9" name="Line 292"/>
          <p:cNvSpPr>
            <a:spLocks noChangeShapeType="1"/>
          </p:cNvSpPr>
          <p:nvPr/>
        </p:nvSpPr>
        <p:spPr bwMode="auto">
          <a:xfrm flipV="1">
            <a:off x="4862514" y="3503614"/>
            <a:ext cx="560387" cy="3698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0" name="Line 293"/>
          <p:cNvSpPr>
            <a:spLocks noChangeShapeType="1"/>
          </p:cNvSpPr>
          <p:nvPr/>
        </p:nvSpPr>
        <p:spPr bwMode="auto">
          <a:xfrm flipV="1">
            <a:off x="5422901" y="3402013"/>
            <a:ext cx="150813" cy="1016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1" name="Line 294"/>
          <p:cNvSpPr>
            <a:spLocks noChangeShapeType="1"/>
          </p:cNvSpPr>
          <p:nvPr/>
        </p:nvSpPr>
        <p:spPr bwMode="auto">
          <a:xfrm flipV="1">
            <a:off x="3781426" y="3457575"/>
            <a:ext cx="1643063" cy="1016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2" name="Rectangle 295"/>
          <p:cNvSpPr>
            <a:spLocks noChangeArrowheads="1"/>
          </p:cNvSpPr>
          <p:nvPr/>
        </p:nvSpPr>
        <p:spPr bwMode="auto">
          <a:xfrm>
            <a:off x="3654425" y="44751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CML261</a:t>
            </a:r>
          </a:p>
        </p:txBody>
      </p:sp>
      <p:sp>
        <p:nvSpPr>
          <p:cNvPr id="33063" name="Line 296"/>
          <p:cNvSpPr>
            <a:spLocks noChangeShapeType="1"/>
          </p:cNvSpPr>
          <p:nvPr/>
        </p:nvSpPr>
        <p:spPr bwMode="auto">
          <a:xfrm flipV="1">
            <a:off x="3403601" y="3743326"/>
            <a:ext cx="1514475" cy="9112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4" name="Rectangle 297"/>
          <p:cNvSpPr>
            <a:spLocks noChangeArrowheads="1"/>
          </p:cNvSpPr>
          <p:nvPr/>
        </p:nvSpPr>
        <p:spPr bwMode="auto">
          <a:xfrm>
            <a:off x="3028951" y="4646614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CML277</a:t>
            </a:r>
          </a:p>
        </p:txBody>
      </p:sp>
      <p:sp>
        <p:nvSpPr>
          <p:cNvPr id="33065" name="Line 298"/>
          <p:cNvSpPr>
            <a:spLocks noChangeShapeType="1"/>
          </p:cNvSpPr>
          <p:nvPr/>
        </p:nvSpPr>
        <p:spPr bwMode="auto">
          <a:xfrm flipV="1">
            <a:off x="3689351" y="3743325"/>
            <a:ext cx="1228725" cy="692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6" name="Rectangle 299"/>
          <p:cNvSpPr>
            <a:spLocks noChangeArrowheads="1"/>
          </p:cNvSpPr>
          <p:nvPr/>
        </p:nvSpPr>
        <p:spPr bwMode="auto">
          <a:xfrm>
            <a:off x="3609975" y="44338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CML341</a:t>
            </a:r>
          </a:p>
        </p:txBody>
      </p:sp>
      <p:sp>
        <p:nvSpPr>
          <p:cNvPr id="33067" name="Line 300"/>
          <p:cNvSpPr>
            <a:spLocks noChangeShapeType="1"/>
          </p:cNvSpPr>
          <p:nvPr/>
        </p:nvSpPr>
        <p:spPr bwMode="auto">
          <a:xfrm flipV="1">
            <a:off x="4918076" y="3506789"/>
            <a:ext cx="415925" cy="2365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8" name="Line 301"/>
          <p:cNvSpPr>
            <a:spLocks noChangeShapeType="1"/>
          </p:cNvSpPr>
          <p:nvPr/>
        </p:nvSpPr>
        <p:spPr bwMode="auto">
          <a:xfrm flipV="1">
            <a:off x="3589339" y="3635375"/>
            <a:ext cx="1481137" cy="8128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9" name="Rectangle 302"/>
          <p:cNvSpPr>
            <a:spLocks noChangeArrowheads="1"/>
          </p:cNvSpPr>
          <p:nvPr/>
        </p:nvSpPr>
        <p:spPr bwMode="auto">
          <a:xfrm>
            <a:off x="3503613" y="445452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CML45</a:t>
            </a:r>
          </a:p>
        </p:txBody>
      </p:sp>
      <p:sp>
        <p:nvSpPr>
          <p:cNvPr id="33070" name="Line 303"/>
          <p:cNvSpPr>
            <a:spLocks noChangeShapeType="1"/>
          </p:cNvSpPr>
          <p:nvPr/>
        </p:nvSpPr>
        <p:spPr bwMode="auto">
          <a:xfrm flipV="1">
            <a:off x="3475039" y="4275139"/>
            <a:ext cx="223837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1" name="Rectangle 304"/>
          <p:cNvSpPr>
            <a:spLocks noChangeArrowheads="1"/>
          </p:cNvSpPr>
          <p:nvPr/>
        </p:nvSpPr>
        <p:spPr bwMode="auto">
          <a:xfrm>
            <a:off x="3359150" y="445452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CML11</a:t>
            </a:r>
          </a:p>
        </p:txBody>
      </p:sp>
      <p:sp>
        <p:nvSpPr>
          <p:cNvPr id="33072" name="Line 305"/>
          <p:cNvSpPr>
            <a:spLocks noChangeShapeType="1"/>
          </p:cNvSpPr>
          <p:nvPr/>
        </p:nvSpPr>
        <p:spPr bwMode="auto">
          <a:xfrm flipV="1">
            <a:off x="3487739" y="4275139"/>
            <a:ext cx="211137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3" name="Rectangle 306"/>
          <p:cNvSpPr>
            <a:spLocks noChangeArrowheads="1"/>
          </p:cNvSpPr>
          <p:nvPr/>
        </p:nvSpPr>
        <p:spPr bwMode="auto">
          <a:xfrm>
            <a:off x="3367088" y="437197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</a:t>
            </a:r>
          </a:p>
        </p:txBody>
      </p:sp>
      <p:sp>
        <p:nvSpPr>
          <p:cNvPr id="33074" name="Line 307"/>
          <p:cNvSpPr>
            <a:spLocks noChangeShapeType="1"/>
          </p:cNvSpPr>
          <p:nvPr/>
        </p:nvSpPr>
        <p:spPr bwMode="auto">
          <a:xfrm flipV="1">
            <a:off x="3698875" y="3635376"/>
            <a:ext cx="1371600" cy="6397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5" name="Line 308"/>
          <p:cNvSpPr>
            <a:spLocks noChangeShapeType="1"/>
          </p:cNvSpPr>
          <p:nvPr/>
        </p:nvSpPr>
        <p:spPr bwMode="auto">
          <a:xfrm flipV="1">
            <a:off x="5070476" y="3506789"/>
            <a:ext cx="263525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" name="Line 309"/>
          <p:cNvSpPr>
            <a:spLocks noChangeShapeType="1"/>
          </p:cNvSpPr>
          <p:nvPr/>
        </p:nvSpPr>
        <p:spPr bwMode="auto">
          <a:xfrm flipV="1">
            <a:off x="5334001" y="3481388"/>
            <a:ext cx="42863" cy="25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7" name="Line 310"/>
          <p:cNvSpPr>
            <a:spLocks noChangeShapeType="1"/>
          </p:cNvSpPr>
          <p:nvPr/>
        </p:nvSpPr>
        <p:spPr bwMode="auto">
          <a:xfrm flipV="1">
            <a:off x="3413125" y="3502025"/>
            <a:ext cx="1917700" cy="8572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8" name="Rectangle 311"/>
          <p:cNvSpPr>
            <a:spLocks noChangeArrowheads="1"/>
          </p:cNvSpPr>
          <p:nvPr/>
        </p:nvSpPr>
        <p:spPr bwMode="auto">
          <a:xfrm>
            <a:off x="3282950" y="4327525"/>
            <a:ext cx="7694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Q6199</a:t>
            </a:r>
          </a:p>
        </p:txBody>
      </p:sp>
      <p:sp>
        <p:nvSpPr>
          <p:cNvPr id="33079" name="Line 312"/>
          <p:cNvSpPr>
            <a:spLocks noChangeShapeType="1"/>
          </p:cNvSpPr>
          <p:nvPr/>
        </p:nvSpPr>
        <p:spPr bwMode="auto">
          <a:xfrm flipV="1">
            <a:off x="3638550" y="3556000"/>
            <a:ext cx="1549400" cy="6556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0" name="Rectangle 313"/>
          <p:cNvSpPr>
            <a:spLocks noChangeArrowheads="1"/>
          </p:cNvSpPr>
          <p:nvPr/>
        </p:nvSpPr>
        <p:spPr bwMode="auto">
          <a:xfrm>
            <a:off x="3508375" y="42052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CML314</a:t>
            </a:r>
          </a:p>
        </p:txBody>
      </p:sp>
      <p:sp>
        <p:nvSpPr>
          <p:cNvPr id="33081" name="Line 314"/>
          <p:cNvSpPr>
            <a:spLocks noChangeShapeType="1"/>
          </p:cNvSpPr>
          <p:nvPr/>
        </p:nvSpPr>
        <p:spPr bwMode="auto">
          <a:xfrm flipV="1">
            <a:off x="3179763" y="3695701"/>
            <a:ext cx="1617662" cy="646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2" name="Rectangle 315"/>
          <p:cNvSpPr>
            <a:spLocks noChangeArrowheads="1"/>
          </p:cNvSpPr>
          <p:nvPr/>
        </p:nvSpPr>
        <p:spPr bwMode="auto">
          <a:xfrm>
            <a:off x="3027363" y="4327525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CML258</a:t>
            </a:r>
          </a:p>
        </p:txBody>
      </p:sp>
      <p:sp>
        <p:nvSpPr>
          <p:cNvPr id="33083" name="Line 316"/>
          <p:cNvSpPr>
            <a:spLocks noChangeShapeType="1"/>
          </p:cNvSpPr>
          <p:nvPr/>
        </p:nvSpPr>
        <p:spPr bwMode="auto">
          <a:xfrm flipV="1">
            <a:off x="3443289" y="3695700"/>
            <a:ext cx="1354137" cy="4841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" name="Rectangle 317"/>
          <p:cNvSpPr>
            <a:spLocks noChangeArrowheads="1"/>
          </p:cNvSpPr>
          <p:nvPr/>
        </p:nvSpPr>
        <p:spPr bwMode="auto">
          <a:xfrm>
            <a:off x="3359150" y="4183063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CML5</a:t>
            </a:r>
          </a:p>
        </p:txBody>
      </p:sp>
      <p:sp>
        <p:nvSpPr>
          <p:cNvPr id="33085" name="Line 318"/>
          <p:cNvSpPr>
            <a:spLocks noChangeShapeType="1"/>
          </p:cNvSpPr>
          <p:nvPr/>
        </p:nvSpPr>
        <p:spPr bwMode="auto">
          <a:xfrm flipV="1">
            <a:off x="4797425" y="3595688"/>
            <a:ext cx="274638" cy="1000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6" name="Line 319"/>
          <p:cNvSpPr>
            <a:spLocks noChangeShapeType="1"/>
          </p:cNvSpPr>
          <p:nvPr/>
        </p:nvSpPr>
        <p:spPr bwMode="auto">
          <a:xfrm flipV="1">
            <a:off x="3333751" y="3635376"/>
            <a:ext cx="1603375" cy="523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7" name="Rectangle 320"/>
          <p:cNvSpPr>
            <a:spLocks noChangeArrowheads="1"/>
          </p:cNvSpPr>
          <p:nvPr/>
        </p:nvSpPr>
        <p:spPr bwMode="auto">
          <a:xfrm>
            <a:off x="3195638" y="4162425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CML254</a:t>
            </a:r>
          </a:p>
        </p:txBody>
      </p:sp>
      <p:sp>
        <p:nvSpPr>
          <p:cNvPr id="33088" name="Line 321"/>
          <p:cNvSpPr>
            <a:spLocks noChangeShapeType="1"/>
          </p:cNvSpPr>
          <p:nvPr/>
        </p:nvSpPr>
        <p:spPr bwMode="auto">
          <a:xfrm flipV="1">
            <a:off x="3279775" y="3729038"/>
            <a:ext cx="1309688" cy="393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9" name="Rectangle 322"/>
          <p:cNvSpPr>
            <a:spLocks noChangeArrowheads="1"/>
          </p:cNvSpPr>
          <p:nvPr/>
        </p:nvSpPr>
        <p:spPr bwMode="auto">
          <a:xfrm>
            <a:off x="3151188" y="41005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CML61</a:t>
            </a:r>
          </a:p>
        </p:txBody>
      </p:sp>
      <p:sp>
        <p:nvSpPr>
          <p:cNvPr id="33090" name="Line 323"/>
          <p:cNvSpPr>
            <a:spLocks noChangeShapeType="1"/>
          </p:cNvSpPr>
          <p:nvPr/>
        </p:nvSpPr>
        <p:spPr bwMode="auto">
          <a:xfrm flipV="1">
            <a:off x="2887664" y="3967163"/>
            <a:ext cx="479425" cy="285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1" name="Rectangle 324"/>
          <p:cNvSpPr>
            <a:spLocks noChangeArrowheads="1"/>
          </p:cNvSpPr>
          <p:nvPr/>
        </p:nvSpPr>
        <p:spPr bwMode="auto">
          <a:xfrm>
            <a:off x="2730500" y="4246563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CML264</a:t>
            </a:r>
          </a:p>
        </p:txBody>
      </p:sp>
      <p:sp>
        <p:nvSpPr>
          <p:cNvPr id="33092" name="Line 325"/>
          <p:cNvSpPr>
            <a:spLocks noChangeShapeType="1"/>
          </p:cNvSpPr>
          <p:nvPr/>
        </p:nvSpPr>
        <p:spPr bwMode="auto">
          <a:xfrm flipV="1">
            <a:off x="3060700" y="3967163"/>
            <a:ext cx="306388" cy="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3" name="Rectangle 326"/>
          <p:cNvSpPr>
            <a:spLocks noChangeArrowheads="1"/>
          </p:cNvSpPr>
          <p:nvPr/>
        </p:nvSpPr>
        <p:spPr bwMode="auto">
          <a:xfrm>
            <a:off x="2941638" y="3948113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CML9</a:t>
            </a:r>
          </a:p>
        </p:txBody>
      </p:sp>
      <p:sp>
        <p:nvSpPr>
          <p:cNvPr id="33094" name="Line 327"/>
          <p:cNvSpPr>
            <a:spLocks noChangeShapeType="1"/>
          </p:cNvSpPr>
          <p:nvPr/>
        </p:nvSpPr>
        <p:spPr bwMode="auto">
          <a:xfrm flipV="1">
            <a:off x="3367089" y="3729039"/>
            <a:ext cx="1222375" cy="238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5" name="Line 328"/>
          <p:cNvSpPr>
            <a:spLocks noChangeShapeType="1"/>
          </p:cNvSpPr>
          <p:nvPr/>
        </p:nvSpPr>
        <p:spPr bwMode="auto">
          <a:xfrm flipV="1">
            <a:off x="4589463" y="3635376"/>
            <a:ext cx="347662" cy="936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6" name="Line 329"/>
          <p:cNvSpPr>
            <a:spLocks noChangeShapeType="1"/>
          </p:cNvSpPr>
          <p:nvPr/>
        </p:nvSpPr>
        <p:spPr bwMode="auto">
          <a:xfrm flipV="1">
            <a:off x="4937125" y="3595689"/>
            <a:ext cx="134938" cy="396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7" name="Line 330"/>
          <p:cNvSpPr>
            <a:spLocks noChangeShapeType="1"/>
          </p:cNvSpPr>
          <p:nvPr/>
        </p:nvSpPr>
        <p:spPr bwMode="auto">
          <a:xfrm flipV="1">
            <a:off x="5072064" y="3556000"/>
            <a:ext cx="115887" cy="39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8" name="Line 331"/>
          <p:cNvSpPr>
            <a:spLocks noChangeShapeType="1"/>
          </p:cNvSpPr>
          <p:nvPr/>
        </p:nvSpPr>
        <p:spPr bwMode="auto">
          <a:xfrm flipV="1">
            <a:off x="5187951" y="3502026"/>
            <a:ext cx="142875" cy="5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9" name="Line 332"/>
          <p:cNvSpPr>
            <a:spLocks noChangeShapeType="1"/>
          </p:cNvSpPr>
          <p:nvPr/>
        </p:nvSpPr>
        <p:spPr bwMode="auto">
          <a:xfrm flipV="1">
            <a:off x="5330825" y="3481389"/>
            <a:ext cx="4603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0" name="Line 333"/>
          <p:cNvSpPr>
            <a:spLocks noChangeShapeType="1"/>
          </p:cNvSpPr>
          <p:nvPr/>
        </p:nvSpPr>
        <p:spPr bwMode="auto">
          <a:xfrm flipV="1">
            <a:off x="5376864" y="3457576"/>
            <a:ext cx="47625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1" name="Line 334"/>
          <p:cNvSpPr>
            <a:spLocks noChangeShapeType="1"/>
          </p:cNvSpPr>
          <p:nvPr/>
        </p:nvSpPr>
        <p:spPr bwMode="auto">
          <a:xfrm flipV="1">
            <a:off x="5424489" y="3430589"/>
            <a:ext cx="52387" cy="2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2" name="Line 335"/>
          <p:cNvSpPr>
            <a:spLocks noChangeShapeType="1"/>
          </p:cNvSpPr>
          <p:nvPr/>
        </p:nvSpPr>
        <p:spPr bwMode="auto">
          <a:xfrm flipV="1">
            <a:off x="3629025" y="3497263"/>
            <a:ext cx="1538288" cy="3175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3" name="Rectangle 336"/>
          <p:cNvSpPr>
            <a:spLocks noChangeArrowheads="1"/>
          </p:cNvSpPr>
          <p:nvPr/>
        </p:nvSpPr>
        <p:spPr bwMode="auto">
          <a:xfrm>
            <a:off x="3481388" y="382270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CML108</a:t>
            </a:r>
          </a:p>
        </p:txBody>
      </p:sp>
      <p:sp>
        <p:nvSpPr>
          <p:cNvPr id="33104" name="Line 337"/>
          <p:cNvSpPr>
            <a:spLocks noChangeShapeType="1"/>
          </p:cNvSpPr>
          <p:nvPr/>
        </p:nvSpPr>
        <p:spPr bwMode="auto">
          <a:xfrm flipV="1">
            <a:off x="3333751" y="3497264"/>
            <a:ext cx="1833563" cy="350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5" name="Line 338"/>
          <p:cNvSpPr>
            <a:spLocks noChangeShapeType="1"/>
          </p:cNvSpPr>
          <p:nvPr/>
        </p:nvSpPr>
        <p:spPr bwMode="auto">
          <a:xfrm flipV="1">
            <a:off x="5167313" y="3430589"/>
            <a:ext cx="309562" cy="66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6" name="Line 339"/>
          <p:cNvSpPr>
            <a:spLocks noChangeShapeType="1"/>
          </p:cNvSpPr>
          <p:nvPr/>
        </p:nvSpPr>
        <p:spPr bwMode="auto">
          <a:xfrm flipV="1">
            <a:off x="5476876" y="3421064"/>
            <a:ext cx="30163" cy="95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7" name="Line 340"/>
          <p:cNvSpPr>
            <a:spLocks noChangeShapeType="1"/>
          </p:cNvSpPr>
          <p:nvPr/>
        </p:nvSpPr>
        <p:spPr bwMode="auto">
          <a:xfrm flipV="1">
            <a:off x="3579814" y="3435350"/>
            <a:ext cx="1843087" cy="331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8" name="Rectangle 341"/>
          <p:cNvSpPr>
            <a:spLocks noChangeArrowheads="1"/>
          </p:cNvSpPr>
          <p:nvPr/>
        </p:nvSpPr>
        <p:spPr bwMode="auto">
          <a:xfrm>
            <a:off x="3395663" y="375761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CML287</a:t>
            </a:r>
          </a:p>
        </p:txBody>
      </p:sp>
      <p:sp>
        <p:nvSpPr>
          <p:cNvPr id="33109" name="Line 342"/>
          <p:cNvSpPr>
            <a:spLocks noChangeShapeType="1"/>
          </p:cNvSpPr>
          <p:nvPr/>
        </p:nvSpPr>
        <p:spPr bwMode="auto">
          <a:xfrm flipV="1">
            <a:off x="3113088" y="3470275"/>
            <a:ext cx="2055812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0" name="Rectangle 343"/>
          <p:cNvSpPr>
            <a:spLocks noChangeArrowheads="1"/>
          </p:cNvSpPr>
          <p:nvPr/>
        </p:nvSpPr>
        <p:spPr bwMode="auto">
          <a:xfrm>
            <a:off x="3011488" y="3787775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Tzi11</a:t>
            </a:r>
          </a:p>
        </p:txBody>
      </p:sp>
      <p:sp>
        <p:nvSpPr>
          <p:cNvPr id="33111" name="Line 344"/>
          <p:cNvSpPr>
            <a:spLocks noChangeShapeType="1"/>
          </p:cNvSpPr>
          <p:nvPr/>
        </p:nvSpPr>
        <p:spPr bwMode="auto">
          <a:xfrm flipV="1">
            <a:off x="3433764" y="3470276"/>
            <a:ext cx="1735137" cy="252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2" name="Rectangle 345"/>
          <p:cNvSpPr>
            <a:spLocks noChangeArrowheads="1"/>
          </p:cNvSpPr>
          <p:nvPr/>
        </p:nvSpPr>
        <p:spPr bwMode="auto">
          <a:xfrm>
            <a:off x="3276600" y="371475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CML38</a:t>
            </a:r>
          </a:p>
        </p:txBody>
      </p:sp>
      <p:sp>
        <p:nvSpPr>
          <p:cNvPr id="33113" name="Line 346"/>
          <p:cNvSpPr>
            <a:spLocks noChangeShapeType="1"/>
          </p:cNvSpPr>
          <p:nvPr/>
        </p:nvSpPr>
        <p:spPr bwMode="auto">
          <a:xfrm flipV="1">
            <a:off x="5168900" y="3449639"/>
            <a:ext cx="14128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4" name="Line 347"/>
          <p:cNvSpPr>
            <a:spLocks noChangeShapeType="1"/>
          </p:cNvSpPr>
          <p:nvPr/>
        </p:nvSpPr>
        <p:spPr bwMode="auto">
          <a:xfrm flipV="1">
            <a:off x="3355976" y="3462338"/>
            <a:ext cx="184467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5" name="Line 348"/>
          <p:cNvSpPr>
            <a:spLocks noChangeShapeType="1"/>
          </p:cNvSpPr>
          <p:nvPr/>
        </p:nvSpPr>
        <p:spPr bwMode="auto">
          <a:xfrm flipV="1">
            <a:off x="2951163" y="3478214"/>
            <a:ext cx="2070100" cy="223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6" name="Rectangle 349"/>
          <p:cNvSpPr>
            <a:spLocks noChangeArrowheads="1"/>
          </p:cNvSpPr>
          <p:nvPr/>
        </p:nvSpPr>
        <p:spPr bwMode="auto">
          <a:xfrm>
            <a:off x="2816225" y="3683000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CML14</a:t>
            </a:r>
          </a:p>
        </p:txBody>
      </p:sp>
      <p:sp>
        <p:nvSpPr>
          <p:cNvPr id="33117" name="Line 350"/>
          <p:cNvSpPr>
            <a:spLocks noChangeShapeType="1"/>
          </p:cNvSpPr>
          <p:nvPr/>
        </p:nvSpPr>
        <p:spPr bwMode="auto">
          <a:xfrm flipV="1">
            <a:off x="3503613" y="3478214"/>
            <a:ext cx="1517650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8" name="Line 351"/>
          <p:cNvSpPr>
            <a:spLocks noChangeShapeType="1"/>
          </p:cNvSpPr>
          <p:nvPr/>
        </p:nvSpPr>
        <p:spPr bwMode="auto">
          <a:xfrm flipV="1">
            <a:off x="5021264" y="3462339"/>
            <a:ext cx="179387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9" name="Line 352"/>
          <p:cNvSpPr>
            <a:spLocks noChangeShapeType="1"/>
          </p:cNvSpPr>
          <p:nvPr/>
        </p:nvSpPr>
        <p:spPr bwMode="auto">
          <a:xfrm flipV="1">
            <a:off x="5200650" y="3449638"/>
            <a:ext cx="109538" cy="12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0" name="Line 353"/>
          <p:cNvSpPr>
            <a:spLocks noChangeShapeType="1"/>
          </p:cNvSpPr>
          <p:nvPr/>
        </p:nvSpPr>
        <p:spPr bwMode="auto">
          <a:xfrm flipV="1">
            <a:off x="5310188" y="3435350"/>
            <a:ext cx="112712" cy="142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1" name="Line 354"/>
          <p:cNvSpPr>
            <a:spLocks noChangeShapeType="1"/>
          </p:cNvSpPr>
          <p:nvPr/>
        </p:nvSpPr>
        <p:spPr bwMode="auto">
          <a:xfrm flipV="1">
            <a:off x="5422900" y="3421064"/>
            <a:ext cx="84138" cy="14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2" name="Line 355"/>
          <p:cNvSpPr>
            <a:spLocks noChangeShapeType="1"/>
          </p:cNvSpPr>
          <p:nvPr/>
        </p:nvSpPr>
        <p:spPr bwMode="auto">
          <a:xfrm flipV="1">
            <a:off x="5507039" y="3402013"/>
            <a:ext cx="66675" cy="19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3" name="Line 356"/>
          <p:cNvSpPr>
            <a:spLocks noChangeShapeType="1"/>
          </p:cNvSpPr>
          <p:nvPr/>
        </p:nvSpPr>
        <p:spPr bwMode="auto">
          <a:xfrm flipV="1">
            <a:off x="5573714" y="3378201"/>
            <a:ext cx="52387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4" name="Line 357"/>
          <p:cNvSpPr>
            <a:spLocks noChangeShapeType="1"/>
          </p:cNvSpPr>
          <p:nvPr/>
        </p:nvSpPr>
        <p:spPr bwMode="auto">
          <a:xfrm flipV="1">
            <a:off x="5626101" y="3362326"/>
            <a:ext cx="23813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5" name="Line 358"/>
          <p:cNvSpPr>
            <a:spLocks noChangeShapeType="1"/>
          </p:cNvSpPr>
          <p:nvPr/>
        </p:nvSpPr>
        <p:spPr bwMode="auto">
          <a:xfrm flipV="1">
            <a:off x="5649913" y="3355975"/>
            <a:ext cx="11112" cy="6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6" name="Line 359"/>
          <p:cNvSpPr>
            <a:spLocks noChangeShapeType="1"/>
          </p:cNvSpPr>
          <p:nvPr/>
        </p:nvSpPr>
        <p:spPr bwMode="auto">
          <a:xfrm flipV="1">
            <a:off x="5661026" y="3295651"/>
            <a:ext cx="47625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7" name="Line 360"/>
          <p:cNvSpPr>
            <a:spLocks noChangeShapeType="1"/>
          </p:cNvSpPr>
          <p:nvPr/>
        </p:nvSpPr>
        <p:spPr bwMode="auto">
          <a:xfrm flipV="1">
            <a:off x="5708650" y="3290888"/>
            <a:ext cx="0" cy="476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8" name="Line 361"/>
          <p:cNvSpPr>
            <a:spLocks noChangeShapeType="1"/>
          </p:cNvSpPr>
          <p:nvPr/>
        </p:nvSpPr>
        <p:spPr bwMode="auto">
          <a:xfrm flipV="1">
            <a:off x="5708650" y="3270250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9" name="Line 362"/>
          <p:cNvSpPr>
            <a:spLocks noChangeShapeType="1"/>
          </p:cNvSpPr>
          <p:nvPr/>
        </p:nvSpPr>
        <p:spPr bwMode="auto">
          <a:xfrm flipV="1">
            <a:off x="5715000" y="3221038"/>
            <a:ext cx="6350" cy="4921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0" name="Line 363"/>
          <p:cNvSpPr>
            <a:spLocks noChangeShapeType="1"/>
          </p:cNvSpPr>
          <p:nvPr/>
        </p:nvSpPr>
        <p:spPr bwMode="auto">
          <a:xfrm flipV="1">
            <a:off x="5721350" y="3214688"/>
            <a:ext cx="1588" cy="6350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1" name="Line 364"/>
          <p:cNvSpPr>
            <a:spLocks noChangeShapeType="1"/>
          </p:cNvSpPr>
          <p:nvPr/>
        </p:nvSpPr>
        <p:spPr bwMode="auto">
          <a:xfrm flipH="1" flipV="1">
            <a:off x="5715000" y="3149600"/>
            <a:ext cx="6350" cy="6508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2" name="Line 365"/>
          <p:cNvSpPr>
            <a:spLocks noChangeShapeType="1"/>
          </p:cNvSpPr>
          <p:nvPr/>
        </p:nvSpPr>
        <p:spPr bwMode="auto">
          <a:xfrm flipH="1" flipV="1">
            <a:off x="5715000" y="3135314"/>
            <a:ext cx="0" cy="1428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3" name="Line 366"/>
          <p:cNvSpPr>
            <a:spLocks noChangeShapeType="1"/>
          </p:cNvSpPr>
          <p:nvPr/>
        </p:nvSpPr>
        <p:spPr bwMode="auto">
          <a:xfrm flipH="1" flipV="1">
            <a:off x="5708650" y="3114675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4" name="Line 367"/>
          <p:cNvSpPr>
            <a:spLocks noChangeShapeType="1"/>
          </p:cNvSpPr>
          <p:nvPr/>
        </p:nvSpPr>
        <p:spPr bwMode="auto">
          <a:xfrm flipV="1">
            <a:off x="3784601" y="3228975"/>
            <a:ext cx="1400175" cy="2873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5" name="Rectangle 368"/>
          <p:cNvSpPr>
            <a:spLocks noChangeArrowheads="1"/>
          </p:cNvSpPr>
          <p:nvPr/>
        </p:nvSpPr>
        <p:spPr bwMode="auto">
          <a:xfrm>
            <a:off x="3698875" y="351790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SC357</a:t>
            </a:r>
          </a:p>
        </p:txBody>
      </p:sp>
      <p:sp>
        <p:nvSpPr>
          <p:cNvPr id="33136" name="Line 369"/>
          <p:cNvSpPr>
            <a:spLocks noChangeShapeType="1"/>
          </p:cNvSpPr>
          <p:nvPr/>
        </p:nvSpPr>
        <p:spPr bwMode="auto">
          <a:xfrm flipV="1">
            <a:off x="3470275" y="3228976"/>
            <a:ext cx="1714500" cy="3286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7" name="Rectangle 370"/>
          <p:cNvSpPr>
            <a:spLocks noChangeArrowheads="1"/>
          </p:cNvSpPr>
          <p:nvPr/>
        </p:nvSpPr>
        <p:spPr bwMode="auto">
          <a:xfrm>
            <a:off x="3373438" y="3536950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L578</a:t>
            </a:r>
          </a:p>
        </p:txBody>
      </p:sp>
      <p:sp>
        <p:nvSpPr>
          <p:cNvPr id="33138" name="Line 371"/>
          <p:cNvSpPr>
            <a:spLocks noChangeShapeType="1"/>
          </p:cNvSpPr>
          <p:nvPr/>
        </p:nvSpPr>
        <p:spPr bwMode="auto">
          <a:xfrm flipV="1">
            <a:off x="5184776" y="3114675"/>
            <a:ext cx="523875" cy="114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9" name="Line 372"/>
          <p:cNvSpPr>
            <a:spLocks noChangeShapeType="1"/>
          </p:cNvSpPr>
          <p:nvPr/>
        </p:nvSpPr>
        <p:spPr bwMode="auto">
          <a:xfrm flipV="1">
            <a:off x="5708650" y="3105151"/>
            <a:ext cx="6350" cy="9525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0" name="Line 373"/>
          <p:cNvSpPr>
            <a:spLocks noChangeShapeType="1"/>
          </p:cNvSpPr>
          <p:nvPr/>
        </p:nvSpPr>
        <p:spPr bwMode="auto">
          <a:xfrm flipV="1">
            <a:off x="5715000" y="3070226"/>
            <a:ext cx="0" cy="34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1" name="Line 374"/>
          <p:cNvSpPr>
            <a:spLocks noChangeShapeType="1"/>
          </p:cNvSpPr>
          <p:nvPr/>
        </p:nvSpPr>
        <p:spPr bwMode="auto">
          <a:xfrm flipH="1" flipV="1">
            <a:off x="5715000" y="3063875"/>
            <a:ext cx="1588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2" name="Line 375"/>
          <p:cNvSpPr>
            <a:spLocks noChangeShapeType="1"/>
          </p:cNvSpPr>
          <p:nvPr/>
        </p:nvSpPr>
        <p:spPr bwMode="auto">
          <a:xfrm flipH="1" flipV="1">
            <a:off x="5707064" y="3041651"/>
            <a:ext cx="7937" cy="222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3" name="Line 376"/>
          <p:cNvSpPr>
            <a:spLocks noChangeShapeType="1"/>
          </p:cNvSpPr>
          <p:nvPr/>
        </p:nvSpPr>
        <p:spPr bwMode="auto">
          <a:xfrm flipH="1" flipV="1">
            <a:off x="5694363" y="3011488"/>
            <a:ext cx="12700" cy="301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4" name="Line 377"/>
          <p:cNvSpPr>
            <a:spLocks noChangeShapeType="1"/>
          </p:cNvSpPr>
          <p:nvPr/>
        </p:nvSpPr>
        <p:spPr bwMode="auto">
          <a:xfrm flipH="1" flipV="1">
            <a:off x="5683251" y="2995614"/>
            <a:ext cx="11113" cy="15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5" name="Line 378"/>
          <p:cNvSpPr>
            <a:spLocks noChangeShapeType="1"/>
          </p:cNvSpPr>
          <p:nvPr/>
        </p:nvSpPr>
        <p:spPr bwMode="auto">
          <a:xfrm flipH="1" flipV="1">
            <a:off x="5675314" y="2986089"/>
            <a:ext cx="7937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6" name="Line 379"/>
          <p:cNvSpPr>
            <a:spLocks noChangeShapeType="1"/>
          </p:cNvSpPr>
          <p:nvPr/>
        </p:nvSpPr>
        <p:spPr bwMode="auto">
          <a:xfrm flipH="1" flipV="1">
            <a:off x="5668963" y="2979738"/>
            <a:ext cx="6350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7" name="Line 380"/>
          <p:cNvSpPr>
            <a:spLocks noChangeShapeType="1"/>
          </p:cNvSpPr>
          <p:nvPr/>
        </p:nvSpPr>
        <p:spPr bwMode="auto">
          <a:xfrm flipH="1" flipV="1">
            <a:off x="5662613" y="2976564"/>
            <a:ext cx="6350" cy="3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8" name="Line 381"/>
          <p:cNvSpPr>
            <a:spLocks noChangeShapeType="1"/>
          </p:cNvSpPr>
          <p:nvPr/>
        </p:nvSpPr>
        <p:spPr bwMode="auto">
          <a:xfrm flipH="1" flipV="1">
            <a:off x="5626101" y="2936875"/>
            <a:ext cx="36513" cy="39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9" name="Line 382"/>
          <p:cNvSpPr>
            <a:spLocks noChangeShapeType="1"/>
          </p:cNvSpPr>
          <p:nvPr/>
        </p:nvSpPr>
        <p:spPr bwMode="auto">
          <a:xfrm flipH="1" flipV="1">
            <a:off x="5619750" y="2935289"/>
            <a:ext cx="6350" cy="1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0" name="Line 383"/>
          <p:cNvSpPr>
            <a:spLocks noChangeShapeType="1"/>
          </p:cNvSpPr>
          <p:nvPr/>
        </p:nvSpPr>
        <p:spPr bwMode="auto">
          <a:xfrm flipH="1" flipV="1">
            <a:off x="5608638" y="2925764"/>
            <a:ext cx="11112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1" name="Line 384"/>
          <p:cNvSpPr>
            <a:spLocks noChangeShapeType="1"/>
          </p:cNvSpPr>
          <p:nvPr/>
        </p:nvSpPr>
        <p:spPr bwMode="auto">
          <a:xfrm flipH="1" flipV="1">
            <a:off x="5580064" y="2911475"/>
            <a:ext cx="28575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2" name="Line 385"/>
          <p:cNvSpPr>
            <a:spLocks noChangeShapeType="1"/>
          </p:cNvSpPr>
          <p:nvPr/>
        </p:nvSpPr>
        <p:spPr bwMode="auto">
          <a:xfrm flipV="1">
            <a:off x="3387725" y="2965451"/>
            <a:ext cx="1982788" cy="563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3" name="Rectangle 386"/>
          <p:cNvSpPr>
            <a:spLocks noChangeArrowheads="1"/>
          </p:cNvSpPr>
          <p:nvPr/>
        </p:nvSpPr>
        <p:spPr bwMode="auto">
          <a:xfrm>
            <a:off x="3282950" y="3508375"/>
            <a:ext cx="587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T234</a:t>
            </a:r>
          </a:p>
        </p:txBody>
      </p:sp>
      <p:sp>
        <p:nvSpPr>
          <p:cNvPr id="33154" name="Line 387"/>
          <p:cNvSpPr>
            <a:spLocks noChangeShapeType="1"/>
          </p:cNvSpPr>
          <p:nvPr/>
        </p:nvSpPr>
        <p:spPr bwMode="auto">
          <a:xfrm flipV="1">
            <a:off x="3683000" y="2976564"/>
            <a:ext cx="1646238" cy="427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5" name="Rectangle 388"/>
          <p:cNvSpPr>
            <a:spLocks noChangeArrowheads="1"/>
          </p:cNvSpPr>
          <p:nvPr/>
        </p:nvSpPr>
        <p:spPr bwMode="auto">
          <a:xfrm>
            <a:off x="3625850" y="3394075"/>
            <a:ext cx="3366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N6</a:t>
            </a:r>
          </a:p>
        </p:txBody>
      </p:sp>
      <p:sp>
        <p:nvSpPr>
          <p:cNvPr id="33156" name="Line 389"/>
          <p:cNvSpPr>
            <a:spLocks noChangeShapeType="1"/>
          </p:cNvSpPr>
          <p:nvPr/>
        </p:nvSpPr>
        <p:spPr bwMode="auto">
          <a:xfrm flipV="1">
            <a:off x="3565526" y="3097213"/>
            <a:ext cx="1217613" cy="290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7" name="Rectangle 390"/>
          <p:cNvSpPr>
            <a:spLocks noChangeArrowheads="1"/>
          </p:cNvSpPr>
          <p:nvPr/>
        </p:nvSpPr>
        <p:spPr bwMode="auto">
          <a:xfrm>
            <a:off x="3395663" y="3370263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E2558W</a:t>
            </a:r>
          </a:p>
        </p:txBody>
      </p:sp>
      <p:sp>
        <p:nvSpPr>
          <p:cNvPr id="33158" name="Line 391"/>
          <p:cNvSpPr>
            <a:spLocks noChangeShapeType="1"/>
          </p:cNvSpPr>
          <p:nvPr/>
        </p:nvSpPr>
        <p:spPr bwMode="auto">
          <a:xfrm flipV="1">
            <a:off x="3746500" y="3152775"/>
            <a:ext cx="719138" cy="146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9" name="Line 392"/>
          <p:cNvSpPr>
            <a:spLocks noChangeShapeType="1"/>
          </p:cNvSpPr>
          <p:nvPr/>
        </p:nvSpPr>
        <p:spPr bwMode="auto">
          <a:xfrm flipV="1">
            <a:off x="3509964" y="3195639"/>
            <a:ext cx="547687" cy="1031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0" name="Rectangle 393"/>
          <p:cNvSpPr>
            <a:spLocks noChangeArrowheads="1"/>
          </p:cNvSpPr>
          <p:nvPr/>
        </p:nvSpPr>
        <p:spPr bwMode="auto">
          <a:xfrm>
            <a:off x="3432175" y="327818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K64</a:t>
            </a:r>
          </a:p>
        </p:txBody>
      </p:sp>
      <p:sp>
        <p:nvSpPr>
          <p:cNvPr id="33161" name="Line 394"/>
          <p:cNvSpPr>
            <a:spLocks noChangeShapeType="1"/>
          </p:cNvSpPr>
          <p:nvPr/>
        </p:nvSpPr>
        <p:spPr bwMode="auto">
          <a:xfrm flipV="1">
            <a:off x="3571876" y="3209925"/>
            <a:ext cx="15716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2" name="Rectangle 395"/>
          <p:cNvSpPr>
            <a:spLocks noChangeArrowheads="1"/>
          </p:cNvSpPr>
          <p:nvPr/>
        </p:nvSpPr>
        <p:spPr bwMode="auto">
          <a:xfrm>
            <a:off x="3467100" y="320357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CI64</a:t>
            </a:r>
          </a:p>
        </p:txBody>
      </p:sp>
      <p:sp>
        <p:nvSpPr>
          <p:cNvPr id="33163" name="Line 396"/>
          <p:cNvSpPr>
            <a:spLocks noChangeShapeType="1"/>
          </p:cNvSpPr>
          <p:nvPr/>
        </p:nvSpPr>
        <p:spPr bwMode="auto">
          <a:xfrm>
            <a:off x="3548064" y="3168651"/>
            <a:ext cx="180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4" name="Rectangle 397"/>
          <p:cNvSpPr>
            <a:spLocks noChangeArrowheads="1"/>
          </p:cNvSpPr>
          <p:nvPr/>
        </p:nvSpPr>
        <p:spPr bwMode="auto">
          <a:xfrm>
            <a:off x="3467100" y="3081338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CI44</a:t>
            </a:r>
          </a:p>
        </p:txBody>
      </p:sp>
      <p:sp>
        <p:nvSpPr>
          <p:cNvPr id="33165" name="Line 398"/>
          <p:cNvSpPr>
            <a:spLocks noChangeShapeType="1"/>
          </p:cNvSpPr>
          <p:nvPr/>
        </p:nvSpPr>
        <p:spPr bwMode="auto">
          <a:xfrm flipV="1">
            <a:off x="3729038" y="3195639"/>
            <a:ext cx="328612" cy="142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6" name="Line 399"/>
          <p:cNvSpPr>
            <a:spLocks noChangeShapeType="1"/>
          </p:cNvSpPr>
          <p:nvPr/>
        </p:nvSpPr>
        <p:spPr bwMode="auto">
          <a:xfrm flipV="1">
            <a:off x="4057650" y="3152776"/>
            <a:ext cx="407988" cy="42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7" name="Line 400"/>
          <p:cNvSpPr>
            <a:spLocks noChangeShapeType="1"/>
          </p:cNvSpPr>
          <p:nvPr/>
        </p:nvSpPr>
        <p:spPr bwMode="auto">
          <a:xfrm flipV="1">
            <a:off x="4465638" y="3097213"/>
            <a:ext cx="317500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8" name="Line 401"/>
          <p:cNvSpPr>
            <a:spLocks noChangeShapeType="1"/>
          </p:cNvSpPr>
          <p:nvPr/>
        </p:nvSpPr>
        <p:spPr bwMode="auto">
          <a:xfrm flipV="1">
            <a:off x="4783138" y="2976563"/>
            <a:ext cx="54610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9" name="Line 402"/>
          <p:cNvSpPr>
            <a:spLocks noChangeShapeType="1"/>
          </p:cNvSpPr>
          <p:nvPr/>
        </p:nvSpPr>
        <p:spPr bwMode="auto">
          <a:xfrm flipV="1">
            <a:off x="5329239" y="2965451"/>
            <a:ext cx="41275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0" name="Line 403"/>
          <p:cNvSpPr>
            <a:spLocks noChangeShapeType="1"/>
          </p:cNvSpPr>
          <p:nvPr/>
        </p:nvSpPr>
        <p:spPr bwMode="auto">
          <a:xfrm flipV="1">
            <a:off x="5370514" y="2943226"/>
            <a:ext cx="85725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1" name="Line 404"/>
          <p:cNvSpPr>
            <a:spLocks noChangeShapeType="1"/>
          </p:cNvSpPr>
          <p:nvPr/>
        </p:nvSpPr>
        <p:spPr bwMode="auto">
          <a:xfrm flipV="1">
            <a:off x="3689350" y="2955925"/>
            <a:ext cx="1639888" cy="166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2" name="Rectangle 405"/>
          <p:cNvSpPr>
            <a:spLocks noChangeArrowheads="1"/>
          </p:cNvSpPr>
          <p:nvPr/>
        </p:nvSpPr>
        <p:spPr bwMode="auto">
          <a:xfrm>
            <a:off x="3419476" y="314325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CI31A</a:t>
            </a:r>
          </a:p>
        </p:txBody>
      </p:sp>
      <p:sp>
        <p:nvSpPr>
          <p:cNvPr id="33173" name="Line 406"/>
          <p:cNvSpPr>
            <a:spLocks noChangeShapeType="1"/>
          </p:cNvSpPr>
          <p:nvPr/>
        </p:nvSpPr>
        <p:spPr bwMode="auto">
          <a:xfrm flipV="1">
            <a:off x="3565526" y="3024189"/>
            <a:ext cx="854075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4" name="Rectangle 407"/>
          <p:cNvSpPr>
            <a:spLocks noChangeArrowheads="1"/>
          </p:cNvSpPr>
          <p:nvPr/>
        </p:nvSpPr>
        <p:spPr bwMode="auto">
          <a:xfrm>
            <a:off x="3594100" y="31194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NC230</a:t>
            </a:r>
          </a:p>
        </p:txBody>
      </p:sp>
      <p:sp>
        <p:nvSpPr>
          <p:cNvPr id="33175" name="Line 408"/>
          <p:cNvSpPr>
            <a:spLocks noChangeShapeType="1"/>
          </p:cNvSpPr>
          <p:nvPr/>
        </p:nvSpPr>
        <p:spPr bwMode="auto">
          <a:xfrm flipV="1">
            <a:off x="3565526" y="3028950"/>
            <a:ext cx="708025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6" name="Rectangle 409"/>
          <p:cNvSpPr>
            <a:spLocks noChangeArrowheads="1"/>
          </p:cNvSpPr>
          <p:nvPr/>
        </p:nvSpPr>
        <p:spPr bwMode="auto">
          <a:xfrm>
            <a:off x="3467100" y="303847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CI66</a:t>
            </a:r>
          </a:p>
        </p:txBody>
      </p:sp>
      <p:sp>
        <p:nvSpPr>
          <p:cNvPr id="33177" name="Line 410"/>
          <p:cNvSpPr>
            <a:spLocks noChangeShapeType="1"/>
          </p:cNvSpPr>
          <p:nvPr/>
        </p:nvSpPr>
        <p:spPr bwMode="auto">
          <a:xfrm flipV="1">
            <a:off x="3692526" y="3028951"/>
            <a:ext cx="581025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" name="Rectangle 411"/>
          <p:cNvSpPr>
            <a:spLocks noChangeArrowheads="1"/>
          </p:cNvSpPr>
          <p:nvPr/>
        </p:nvSpPr>
        <p:spPr bwMode="auto">
          <a:xfrm>
            <a:off x="3606800" y="3008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K55</a:t>
            </a:r>
          </a:p>
        </p:txBody>
      </p:sp>
      <p:sp>
        <p:nvSpPr>
          <p:cNvPr id="33179" name="Line 412"/>
          <p:cNvSpPr>
            <a:spLocks noChangeShapeType="1"/>
          </p:cNvSpPr>
          <p:nvPr/>
        </p:nvSpPr>
        <p:spPr bwMode="auto">
          <a:xfrm flipV="1">
            <a:off x="4273550" y="3024188"/>
            <a:ext cx="146050" cy="4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0" name="Line 413"/>
          <p:cNvSpPr>
            <a:spLocks noChangeShapeType="1"/>
          </p:cNvSpPr>
          <p:nvPr/>
        </p:nvSpPr>
        <p:spPr bwMode="auto">
          <a:xfrm flipV="1">
            <a:off x="4419600" y="2955926"/>
            <a:ext cx="909638" cy="68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1" name="Line 414"/>
          <p:cNvSpPr>
            <a:spLocks noChangeShapeType="1"/>
          </p:cNvSpPr>
          <p:nvPr/>
        </p:nvSpPr>
        <p:spPr bwMode="auto">
          <a:xfrm flipV="1">
            <a:off x="5329238" y="2943225"/>
            <a:ext cx="12700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" name="Line 415"/>
          <p:cNvSpPr>
            <a:spLocks noChangeShapeType="1"/>
          </p:cNvSpPr>
          <p:nvPr/>
        </p:nvSpPr>
        <p:spPr bwMode="auto">
          <a:xfrm flipV="1">
            <a:off x="5456239" y="2911475"/>
            <a:ext cx="123825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3" name="Line 416"/>
          <p:cNvSpPr>
            <a:spLocks noChangeShapeType="1"/>
          </p:cNvSpPr>
          <p:nvPr/>
        </p:nvSpPr>
        <p:spPr bwMode="auto">
          <a:xfrm flipV="1">
            <a:off x="5580064" y="2892425"/>
            <a:ext cx="1587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4" name="Line 417"/>
          <p:cNvSpPr>
            <a:spLocks noChangeShapeType="1"/>
          </p:cNvSpPr>
          <p:nvPr/>
        </p:nvSpPr>
        <p:spPr bwMode="auto">
          <a:xfrm flipH="1" flipV="1">
            <a:off x="5573714" y="2884489"/>
            <a:ext cx="7937" cy="7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5" name="Line 418"/>
          <p:cNvSpPr>
            <a:spLocks noChangeShapeType="1"/>
          </p:cNvSpPr>
          <p:nvPr/>
        </p:nvSpPr>
        <p:spPr bwMode="auto">
          <a:xfrm flipV="1">
            <a:off x="3819526" y="2895600"/>
            <a:ext cx="1628775" cy="1031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6" name="Rectangle 419"/>
          <p:cNvSpPr>
            <a:spLocks noChangeArrowheads="1"/>
          </p:cNvSpPr>
          <p:nvPr/>
        </p:nvSpPr>
        <p:spPr bwMode="auto">
          <a:xfrm>
            <a:off x="3694114" y="29702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R109B</a:t>
            </a:r>
          </a:p>
        </p:txBody>
      </p:sp>
      <p:sp>
        <p:nvSpPr>
          <p:cNvPr id="33187" name="Line 420"/>
          <p:cNvSpPr>
            <a:spLocks noChangeShapeType="1"/>
          </p:cNvSpPr>
          <p:nvPr/>
        </p:nvSpPr>
        <p:spPr bwMode="auto">
          <a:xfrm flipV="1">
            <a:off x="3373438" y="2911475"/>
            <a:ext cx="1306512" cy="84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8" name="Rectangle 421"/>
          <p:cNvSpPr>
            <a:spLocks noChangeArrowheads="1"/>
          </p:cNvSpPr>
          <p:nvPr/>
        </p:nvSpPr>
        <p:spPr bwMode="auto">
          <a:xfrm>
            <a:off x="3276601" y="2976563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MoG</a:t>
            </a:r>
          </a:p>
        </p:txBody>
      </p:sp>
      <p:sp>
        <p:nvSpPr>
          <p:cNvPr id="33189" name="Line 422"/>
          <p:cNvSpPr>
            <a:spLocks noChangeShapeType="1"/>
          </p:cNvSpPr>
          <p:nvPr/>
        </p:nvSpPr>
        <p:spPr bwMode="auto">
          <a:xfrm flipV="1">
            <a:off x="3268664" y="2911476"/>
            <a:ext cx="1411287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0" name="Rectangle 423"/>
          <p:cNvSpPr>
            <a:spLocks noChangeArrowheads="1"/>
          </p:cNvSpPr>
          <p:nvPr/>
        </p:nvSpPr>
        <p:spPr bwMode="auto">
          <a:xfrm>
            <a:off x="3170238" y="291306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L317</a:t>
            </a:r>
          </a:p>
        </p:txBody>
      </p:sp>
      <p:sp>
        <p:nvSpPr>
          <p:cNvPr id="33191" name="Line 424"/>
          <p:cNvSpPr>
            <a:spLocks noChangeShapeType="1"/>
          </p:cNvSpPr>
          <p:nvPr/>
        </p:nvSpPr>
        <p:spPr bwMode="auto">
          <a:xfrm flipV="1">
            <a:off x="4679950" y="2895601"/>
            <a:ext cx="7683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2" name="Line 425"/>
          <p:cNvSpPr>
            <a:spLocks noChangeShapeType="1"/>
          </p:cNvSpPr>
          <p:nvPr/>
        </p:nvSpPr>
        <p:spPr bwMode="auto">
          <a:xfrm flipV="1">
            <a:off x="5448301" y="2884488"/>
            <a:ext cx="125413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3" name="Line 426"/>
          <p:cNvSpPr>
            <a:spLocks noChangeShapeType="1"/>
          </p:cNvSpPr>
          <p:nvPr/>
        </p:nvSpPr>
        <p:spPr bwMode="auto">
          <a:xfrm flipV="1">
            <a:off x="5573713" y="2863850"/>
            <a:ext cx="6350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4" name="Line 427"/>
          <p:cNvSpPr>
            <a:spLocks noChangeShapeType="1"/>
          </p:cNvSpPr>
          <p:nvPr/>
        </p:nvSpPr>
        <p:spPr bwMode="auto">
          <a:xfrm flipV="1">
            <a:off x="3449639" y="2844800"/>
            <a:ext cx="2027237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5" name="Rectangle 428"/>
          <p:cNvSpPr>
            <a:spLocks noChangeArrowheads="1"/>
          </p:cNvSpPr>
          <p:nvPr/>
        </p:nvSpPr>
        <p:spPr bwMode="auto">
          <a:xfrm>
            <a:off x="3302001" y="28702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NC232</a:t>
            </a:r>
          </a:p>
        </p:txBody>
      </p:sp>
      <p:sp>
        <p:nvSpPr>
          <p:cNvPr id="33196" name="Line 429"/>
          <p:cNvSpPr>
            <a:spLocks noChangeShapeType="1"/>
          </p:cNvSpPr>
          <p:nvPr/>
        </p:nvSpPr>
        <p:spPr bwMode="auto">
          <a:xfrm flipV="1">
            <a:off x="3509963" y="2822576"/>
            <a:ext cx="1797050" cy="301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7" name="Rectangle 430"/>
          <p:cNvSpPr>
            <a:spLocks noChangeArrowheads="1"/>
          </p:cNvSpPr>
          <p:nvPr/>
        </p:nvSpPr>
        <p:spPr bwMode="auto">
          <a:xfrm>
            <a:off x="3379788" y="2822575"/>
            <a:ext cx="7053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VaW6</a:t>
            </a:r>
          </a:p>
        </p:txBody>
      </p:sp>
      <p:sp>
        <p:nvSpPr>
          <p:cNvPr id="33198" name="Line 431"/>
          <p:cNvSpPr>
            <a:spLocks noChangeShapeType="1"/>
          </p:cNvSpPr>
          <p:nvPr/>
        </p:nvSpPr>
        <p:spPr bwMode="auto">
          <a:xfrm>
            <a:off x="3492500" y="2759076"/>
            <a:ext cx="1771650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9" name="Rectangle 432"/>
          <p:cNvSpPr>
            <a:spLocks noChangeArrowheads="1"/>
          </p:cNvSpPr>
          <p:nvPr/>
        </p:nvSpPr>
        <p:spPr bwMode="auto">
          <a:xfrm>
            <a:off x="3282950" y="2738438"/>
            <a:ext cx="11862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CH701-30</a:t>
            </a:r>
          </a:p>
        </p:txBody>
      </p:sp>
      <p:sp>
        <p:nvSpPr>
          <p:cNvPr id="33200" name="Line 433"/>
          <p:cNvSpPr>
            <a:spLocks noChangeShapeType="1"/>
          </p:cNvSpPr>
          <p:nvPr/>
        </p:nvSpPr>
        <p:spPr bwMode="auto">
          <a:xfrm>
            <a:off x="3362326" y="2697164"/>
            <a:ext cx="1535113" cy="85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1" name="Rectangle 434"/>
          <p:cNvSpPr>
            <a:spLocks noChangeArrowheads="1"/>
          </p:cNvSpPr>
          <p:nvPr/>
        </p:nvSpPr>
        <p:spPr bwMode="auto">
          <a:xfrm>
            <a:off x="3249613" y="26733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Va85</a:t>
            </a:r>
          </a:p>
        </p:txBody>
      </p:sp>
      <p:sp>
        <p:nvSpPr>
          <p:cNvPr id="33202" name="Line 435"/>
          <p:cNvSpPr>
            <a:spLocks noChangeShapeType="1"/>
          </p:cNvSpPr>
          <p:nvPr/>
        </p:nvSpPr>
        <p:spPr bwMode="auto">
          <a:xfrm>
            <a:off x="3063875" y="2609850"/>
            <a:ext cx="1581150" cy="1412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3" name="Rectangle 436"/>
          <p:cNvSpPr>
            <a:spLocks noChangeArrowheads="1"/>
          </p:cNvSpPr>
          <p:nvPr/>
        </p:nvSpPr>
        <p:spPr bwMode="auto">
          <a:xfrm>
            <a:off x="2928939" y="257810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CI90C</a:t>
            </a:r>
          </a:p>
        </p:txBody>
      </p:sp>
      <p:sp>
        <p:nvSpPr>
          <p:cNvPr id="33204" name="Line 437"/>
          <p:cNvSpPr>
            <a:spLocks noChangeShapeType="1"/>
          </p:cNvSpPr>
          <p:nvPr/>
        </p:nvSpPr>
        <p:spPr bwMode="auto">
          <a:xfrm>
            <a:off x="3519489" y="2597150"/>
            <a:ext cx="1125537" cy="153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5" name="Rectangle 438"/>
          <p:cNvSpPr>
            <a:spLocks noChangeArrowheads="1"/>
          </p:cNvSpPr>
          <p:nvPr/>
        </p:nvSpPr>
        <p:spPr bwMode="auto">
          <a:xfrm>
            <a:off x="3432175" y="2570163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M14</a:t>
            </a:r>
          </a:p>
        </p:txBody>
      </p:sp>
      <p:sp>
        <p:nvSpPr>
          <p:cNvPr id="33206" name="Line 439"/>
          <p:cNvSpPr>
            <a:spLocks noChangeShapeType="1"/>
          </p:cNvSpPr>
          <p:nvPr/>
        </p:nvSpPr>
        <p:spPr bwMode="auto">
          <a:xfrm>
            <a:off x="4645026" y="2751138"/>
            <a:ext cx="252413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7" name="Line 440"/>
          <p:cNvSpPr>
            <a:spLocks noChangeShapeType="1"/>
          </p:cNvSpPr>
          <p:nvPr/>
        </p:nvSpPr>
        <p:spPr bwMode="auto">
          <a:xfrm>
            <a:off x="4897438" y="2782889"/>
            <a:ext cx="258762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8" name="Line 441"/>
          <p:cNvSpPr>
            <a:spLocks noChangeShapeType="1"/>
          </p:cNvSpPr>
          <p:nvPr/>
        </p:nvSpPr>
        <p:spPr bwMode="auto">
          <a:xfrm>
            <a:off x="3494089" y="2538413"/>
            <a:ext cx="1597025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9" name="Rectangle 442"/>
          <p:cNvSpPr>
            <a:spLocks noChangeArrowheads="1"/>
          </p:cNvSpPr>
          <p:nvPr/>
        </p:nvSpPr>
        <p:spPr bwMode="auto">
          <a:xfrm>
            <a:off x="3408363" y="25066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H99</a:t>
            </a:r>
          </a:p>
        </p:txBody>
      </p:sp>
      <p:sp>
        <p:nvSpPr>
          <p:cNvPr id="33210" name="Line 443"/>
          <p:cNvSpPr>
            <a:spLocks noChangeShapeType="1"/>
          </p:cNvSpPr>
          <p:nvPr/>
        </p:nvSpPr>
        <p:spPr bwMode="auto">
          <a:xfrm>
            <a:off x="3462339" y="2497139"/>
            <a:ext cx="962025" cy="160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1" name="Rectangle 444"/>
          <p:cNvSpPr>
            <a:spLocks noChangeArrowheads="1"/>
          </p:cNvSpPr>
          <p:nvPr/>
        </p:nvSpPr>
        <p:spPr bwMode="auto">
          <a:xfrm>
            <a:off x="3354389" y="246538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Va99</a:t>
            </a:r>
          </a:p>
        </p:txBody>
      </p:sp>
      <p:sp>
        <p:nvSpPr>
          <p:cNvPr id="33212" name="Line 445"/>
          <p:cNvSpPr>
            <a:spLocks noChangeShapeType="1"/>
          </p:cNvSpPr>
          <p:nvPr/>
        </p:nvSpPr>
        <p:spPr bwMode="auto">
          <a:xfrm>
            <a:off x="3716339" y="2509839"/>
            <a:ext cx="708025" cy="147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3" name="Rectangle 446"/>
          <p:cNvSpPr>
            <a:spLocks noChangeArrowheads="1"/>
          </p:cNvSpPr>
          <p:nvPr/>
        </p:nvSpPr>
        <p:spPr bwMode="auto">
          <a:xfrm>
            <a:off x="3598863" y="246538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PA91</a:t>
            </a:r>
          </a:p>
        </p:txBody>
      </p:sp>
      <p:sp>
        <p:nvSpPr>
          <p:cNvPr id="33214" name="Line 447"/>
          <p:cNvSpPr>
            <a:spLocks noChangeShapeType="1"/>
          </p:cNvSpPr>
          <p:nvPr/>
        </p:nvSpPr>
        <p:spPr bwMode="auto">
          <a:xfrm>
            <a:off x="4424364" y="2657475"/>
            <a:ext cx="636587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5" name="Line 448"/>
          <p:cNvSpPr>
            <a:spLocks noChangeShapeType="1"/>
          </p:cNvSpPr>
          <p:nvPr/>
        </p:nvSpPr>
        <p:spPr bwMode="auto">
          <a:xfrm>
            <a:off x="2422526" y="2159001"/>
            <a:ext cx="2570163" cy="6064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6" name="Rectangle 449"/>
          <p:cNvSpPr>
            <a:spLocks noChangeArrowheads="1"/>
          </p:cNvSpPr>
          <p:nvPr/>
        </p:nvSpPr>
        <p:spPr bwMode="auto">
          <a:xfrm>
            <a:off x="2282825" y="2132013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Ky226</a:t>
            </a:r>
          </a:p>
        </p:txBody>
      </p:sp>
      <p:sp>
        <p:nvSpPr>
          <p:cNvPr id="33217" name="Line 450"/>
          <p:cNvSpPr>
            <a:spLocks noChangeShapeType="1"/>
          </p:cNvSpPr>
          <p:nvPr/>
        </p:nvSpPr>
        <p:spPr bwMode="auto">
          <a:xfrm>
            <a:off x="3540126" y="2366963"/>
            <a:ext cx="1027113" cy="2778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8" name="Rectangle 451"/>
          <p:cNvSpPr>
            <a:spLocks noChangeArrowheads="1"/>
          </p:cNvSpPr>
          <p:nvPr/>
        </p:nvSpPr>
        <p:spPr bwMode="auto">
          <a:xfrm>
            <a:off x="3459163" y="23415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H95</a:t>
            </a:r>
          </a:p>
        </p:txBody>
      </p:sp>
      <p:sp>
        <p:nvSpPr>
          <p:cNvPr id="33219" name="Line 452"/>
          <p:cNvSpPr>
            <a:spLocks noChangeShapeType="1"/>
          </p:cNvSpPr>
          <p:nvPr/>
        </p:nvSpPr>
        <p:spPr bwMode="auto">
          <a:xfrm>
            <a:off x="3355976" y="2266950"/>
            <a:ext cx="1057275" cy="323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0" name="Rectangle 453"/>
          <p:cNvSpPr>
            <a:spLocks noChangeArrowheads="1"/>
          </p:cNvSpPr>
          <p:nvPr/>
        </p:nvSpPr>
        <p:spPr bwMode="auto">
          <a:xfrm>
            <a:off x="3216275" y="223520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Oh40B</a:t>
            </a:r>
          </a:p>
        </p:txBody>
      </p:sp>
      <p:sp>
        <p:nvSpPr>
          <p:cNvPr id="33221" name="Line 454"/>
          <p:cNvSpPr>
            <a:spLocks noChangeShapeType="1"/>
          </p:cNvSpPr>
          <p:nvPr/>
        </p:nvSpPr>
        <p:spPr bwMode="auto">
          <a:xfrm>
            <a:off x="3554414" y="2265364"/>
            <a:ext cx="549275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2" name="Line 455"/>
          <p:cNvSpPr>
            <a:spLocks noChangeShapeType="1"/>
          </p:cNvSpPr>
          <p:nvPr/>
        </p:nvSpPr>
        <p:spPr bwMode="auto">
          <a:xfrm>
            <a:off x="3136900" y="2141539"/>
            <a:ext cx="890588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3" name="Rectangle 456"/>
          <p:cNvSpPr>
            <a:spLocks noChangeArrowheads="1"/>
          </p:cNvSpPr>
          <p:nvPr/>
        </p:nvSpPr>
        <p:spPr bwMode="auto">
          <a:xfrm>
            <a:off x="3036888" y="2111375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VA26</a:t>
            </a:r>
          </a:p>
        </p:txBody>
      </p:sp>
      <p:sp>
        <p:nvSpPr>
          <p:cNvPr id="33224" name="Line 457"/>
          <p:cNvSpPr>
            <a:spLocks noChangeShapeType="1"/>
          </p:cNvSpPr>
          <p:nvPr/>
        </p:nvSpPr>
        <p:spPr bwMode="auto">
          <a:xfrm>
            <a:off x="3335339" y="2120901"/>
            <a:ext cx="465137" cy="238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5" name="Rectangle 458"/>
          <p:cNvSpPr>
            <a:spLocks noChangeArrowheads="1"/>
          </p:cNvSpPr>
          <p:nvPr/>
        </p:nvSpPr>
        <p:spPr bwMode="auto">
          <a:xfrm>
            <a:off x="3227388" y="207168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Pa762</a:t>
            </a:r>
          </a:p>
        </p:txBody>
      </p:sp>
      <p:sp>
        <p:nvSpPr>
          <p:cNvPr id="33226" name="Line 459"/>
          <p:cNvSpPr>
            <a:spLocks noChangeShapeType="1"/>
          </p:cNvSpPr>
          <p:nvPr/>
        </p:nvSpPr>
        <p:spPr bwMode="auto">
          <a:xfrm>
            <a:off x="3494088" y="2093914"/>
            <a:ext cx="252412" cy="223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7" name="Rectangle 460"/>
          <p:cNvSpPr>
            <a:spLocks noChangeArrowheads="1"/>
          </p:cNvSpPr>
          <p:nvPr/>
        </p:nvSpPr>
        <p:spPr bwMode="auto">
          <a:xfrm>
            <a:off x="3422650" y="2051050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OH43</a:t>
            </a:r>
          </a:p>
        </p:txBody>
      </p:sp>
      <p:sp>
        <p:nvSpPr>
          <p:cNvPr id="33228" name="Line 461"/>
          <p:cNvSpPr>
            <a:spLocks noChangeShapeType="1"/>
          </p:cNvSpPr>
          <p:nvPr/>
        </p:nvSpPr>
        <p:spPr bwMode="auto">
          <a:xfrm>
            <a:off x="3521076" y="1955800"/>
            <a:ext cx="225425" cy="3619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9" name="Rectangle 462"/>
          <p:cNvSpPr>
            <a:spLocks noChangeArrowheads="1"/>
          </p:cNvSpPr>
          <p:nvPr/>
        </p:nvSpPr>
        <p:spPr bwMode="auto">
          <a:xfrm>
            <a:off x="3455988" y="19018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A619</a:t>
            </a:r>
          </a:p>
        </p:txBody>
      </p:sp>
      <p:sp>
        <p:nvSpPr>
          <p:cNvPr id="33230" name="Line 463"/>
          <p:cNvSpPr>
            <a:spLocks noChangeShapeType="1"/>
          </p:cNvSpPr>
          <p:nvPr/>
        </p:nvSpPr>
        <p:spPr bwMode="auto">
          <a:xfrm>
            <a:off x="3746501" y="2317751"/>
            <a:ext cx="53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1" name="Line 464"/>
          <p:cNvSpPr>
            <a:spLocks noChangeShapeType="1"/>
          </p:cNvSpPr>
          <p:nvPr/>
        </p:nvSpPr>
        <p:spPr bwMode="auto">
          <a:xfrm>
            <a:off x="3800476" y="2359025"/>
            <a:ext cx="227013" cy="825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2" name="Line 465"/>
          <p:cNvSpPr>
            <a:spLocks noChangeShapeType="1"/>
          </p:cNvSpPr>
          <p:nvPr/>
        </p:nvSpPr>
        <p:spPr bwMode="auto">
          <a:xfrm>
            <a:off x="4027488" y="2441576"/>
            <a:ext cx="76200" cy="365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3" name="Line 466"/>
          <p:cNvSpPr>
            <a:spLocks noChangeShapeType="1"/>
          </p:cNvSpPr>
          <p:nvPr/>
        </p:nvSpPr>
        <p:spPr bwMode="auto">
          <a:xfrm>
            <a:off x="4103688" y="2478088"/>
            <a:ext cx="309562" cy="1127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4" name="Line 467"/>
          <p:cNvSpPr>
            <a:spLocks noChangeShapeType="1"/>
          </p:cNvSpPr>
          <p:nvPr/>
        </p:nvSpPr>
        <p:spPr bwMode="auto">
          <a:xfrm>
            <a:off x="4413250" y="2590801"/>
            <a:ext cx="153988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5" name="Line 468"/>
          <p:cNvSpPr>
            <a:spLocks noChangeShapeType="1"/>
          </p:cNvSpPr>
          <p:nvPr/>
        </p:nvSpPr>
        <p:spPr bwMode="auto">
          <a:xfrm>
            <a:off x="4567238" y="2644775"/>
            <a:ext cx="42545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6" name="Line 469"/>
          <p:cNvSpPr>
            <a:spLocks noChangeShapeType="1"/>
          </p:cNvSpPr>
          <p:nvPr/>
        </p:nvSpPr>
        <p:spPr bwMode="auto">
          <a:xfrm>
            <a:off x="4992688" y="2765425"/>
            <a:ext cx="68262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7" name="Line 470"/>
          <p:cNvSpPr>
            <a:spLocks noChangeShapeType="1"/>
          </p:cNvSpPr>
          <p:nvPr/>
        </p:nvSpPr>
        <p:spPr bwMode="auto">
          <a:xfrm>
            <a:off x="5060951" y="2784475"/>
            <a:ext cx="301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8" name="Line 471"/>
          <p:cNvSpPr>
            <a:spLocks noChangeShapeType="1"/>
          </p:cNvSpPr>
          <p:nvPr/>
        </p:nvSpPr>
        <p:spPr bwMode="auto">
          <a:xfrm>
            <a:off x="5091114" y="2790825"/>
            <a:ext cx="65087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9" name="Line 472"/>
          <p:cNvSpPr>
            <a:spLocks noChangeShapeType="1"/>
          </p:cNvSpPr>
          <p:nvPr/>
        </p:nvSpPr>
        <p:spPr bwMode="auto">
          <a:xfrm>
            <a:off x="5156200" y="2803526"/>
            <a:ext cx="1079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0" name="Line 473"/>
          <p:cNvSpPr>
            <a:spLocks noChangeShapeType="1"/>
          </p:cNvSpPr>
          <p:nvPr/>
        </p:nvSpPr>
        <p:spPr bwMode="auto">
          <a:xfrm>
            <a:off x="5264151" y="2819401"/>
            <a:ext cx="42863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1" name="Line 474"/>
          <p:cNvSpPr>
            <a:spLocks noChangeShapeType="1"/>
          </p:cNvSpPr>
          <p:nvPr/>
        </p:nvSpPr>
        <p:spPr bwMode="auto">
          <a:xfrm>
            <a:off x="5307013" y="2822575"/>
            <a:ext cx="93662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2" name="Rectangle 475"/>
          <p:cNvSpPr>
            <a:spLocks noChangeArrowheads="1"/>
          </p:cNvSpPr>
          <p:nvPr/>
        </p:nvSpPr>
        <p:spPr bwMode="auto">
          <a:xfrm>
            <a:off x="3805238" y="22860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Va22</a:t>
            </a:r>
          </a:p>
        </p:txBody>
      </p:sp>
      <p:sp>
        <p:nvSpPr>
          <p:cNvPr id="33243" name="Rectangle 476"/>
          <p:cNvSpPr>
            <a:spLocks noChangeArrowheads="1"/>
          </p:cNvSpPr>
          <p:nvPr/>
        </p:nvSpPr>
        <p:spPr bwMode="auto">
          <a:xfrm>
            <a:off x="3768725" y="22447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Va17</a:t>
            </a:r>
          </a:p>
        </p:txBody>
      </p:sp>
      <p:sp>
        <p:nvSpPr>
          <p:cNvPr id="33244" name="Rectangle 477"/>
          <p:cNvSpPr>
            <a:spLocks noChangeArrowheads="1"/>
          </p:cNvSpPr>
          <p:nvPr/>
        </p:nvSpPr>
        <p:spPr bwMode="auto">
          <a:xfrm>
            <a:off x="3683000" y="21844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Va14</a:t>
            </a:r>
          </a:p>
        </p:txBody>
      </p:sp>
      <p:sp>
        <p:nvSpPr>
          <p:cNvPr id="33245" name="Rectangle 478"/>
          <p:cNvSpPr>
            <a:spLocks noChangeArrowheads="1"/>
          </p:cNvSpPr>
          <p:nvPr/>
        </p:nvSpPr>
        <p:spPr bwMode="auto">
          <a:xfrm>
            <a:off x="3997325" y="21844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Va59</a:t>
            </a:r>
          </a:p>
        </p:txBody>
      </p:sp>
      <p:sp>
        <p:nvSpPr>
          <p:cNvPr id="33246" name="Rectangle 479"/>
          <p:cNvSpPr>
            <a:spLocks noChangeArrowheads="1"/>
          </p:cNvSpPr>
          <p:nvPr/>
        </p:nvSpPr>
        <p:spPr bwMode="auto">
          <a:xfrm>
            <a:off x="3659188" y="2117725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Va102</a:t>
            </a:r>
          </a:p>
        </p:txBody>
      </p:sp>
      <p:sp>
        <p:nvSpPr>
          <p:cNvPr id="33247" name="Rectangle 480"/>
          <p:cNvSpPr>
            <a:spLocks noChangeArrowheads="1"/>
          </p:cNvSpPr>
          <p:nvPr/>
        </p:nvSpPr>
        <p:spPr bwMode="auto">
          <a:xfrm>
            <a:off x="3868738" y="21780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Va35</a:t>
            </a:r>
          </a:p>
        </p:txBody>
      </p:sp>
      <p:sp>
        <p:nvSpPr>
          <p:cNvPr id="33248" name="Rectangle 481"/>
          <p:cNvSpPr>
            <a:spLocks noChangeArrowheads="1"/>
          </p:cNvSpPr>
          <p:nvPr/>
        </p:nvSpPr>
        <p:spPr bwMode="auto">
          <a:xfrm>
            <a:off x="3681413" y="2035175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T8</a:t>
            </a:r>
          </a:p>
        </p:txBody>
      </p:sp>
      <p:sp>
        <p:nvSpPr>
          <p:cNvPr id="33249" name="Line 482"/>
          <p:cNvSpPr>
            <a:spLocks noChangeShapeType="1"/>
          </p:cNvSpPr>
          <p:nvPr/>
        </p:nvSpPr>
        <p:spPr bwMode="auto">
          <a:xfrm rot="569502">
            <a:off x="3865563" y="2411413"/>
            <a:ext cx="1116012" cy="165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0" name="Line 483"/>
          <p:cNvSpPr>
            <a:spLocks noChangeShapeType="1"/>
          </p:cNvSpPr>
          <p:nvPr/>
        </p:nvSpPr>
        <p:spPr bwMode="auto">
          <a:xfrm rot="569502">
            <a:off x="4410076" y="2465389"/>
            <a:ext cx="1555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1" name="Line 484"/>
          <p:cNvSpPr>
            <a:spLocks noChangeShapeType="1"/>
          </p:cNvSpPr>
          <p:nvPr/>
        </p:nvSpPr>
        <p:spPr bwMode="auto">
          <a:xfrm rot="569502">
            <a:off x="4121150" y="2393951"/>
            <a:ext cx="617538" cy="144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252" name="Group 485"/>
          <p:cNvGrpSpPr>
            <a:grpSpLocks/>
          </p:cNvGrpSpPr>
          <p:nvPr/>
        </p:nvGrpSpPr>
        <p:grpSpPr bwMode="auto">
          <a:xfrm>
            <a:off x="3700464" y="2119314"/>
            <a:ext cx="879475" cy="352425"/>
            <a:chOff x="3884" y="6153"/>
            <a:chExt cx="2023" cy="811"/>
          </a:xfrm>
        </p:grpSpPr>
        <p:sp>
          <p:nvSpPr>
            <p:cNvPr id="33724" name="Line 486"/>
            <p:cNvSpPr>
              <a:spLocks noChangeShapeType="1"/>
            </p:cNvSpPr>
            <p:nvPr/>
          </p:nvSpPr>
          <p:spPr bwMode="auto">
            <a:xfrm rot="569502">
              <a:off x="4209" y="6531"/>
              <a:ext cx="686" cy="7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5" name="Line 487"/>
            <p:cNvSpPr>
              <a:spLocks noChangeShapeType="1"/>
            </p:cNvSpPr>
            <p:nvPr/>
          </p:nvSpPr>
          <p:spPr bwMode="auto">
            <a:xfrm rot="569502">
              <a:off x="4018" y="6436"/>
              <a:ext cx="886" cy="15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6" name="Line 488"/>
            <p:cNvSpPr>
              <a:spLocks noChangeShapeType="1"/>
            </p:cNvSpPr>
            <p:nvPr/>
          </p:nvSpPr>
          <p:spPr bwMode="auto">
            <a:xfrm rot="569502">
              <a:off x="4609" y="6495"/>
              <a:ext cx="1298" cy="469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7" name="Line 489"/>
            <p:cNvSpPr>
              <a:spLocks noChangeShapeType="1"/>
            </p:cNvSpPr>
            <p:nvPr/>
          </p:nvSpPr>
          <p:spPr bwMode="auto">
            <a:xfrm rot="569502">
              <a:off x="3955" y="6370"/>
              <a:ext cx="1613" cy="412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8" name="Line 490"/>
            <p:cNvSpPr>
              <a:spLocks noChangeShapeType="1"/>
            </p:cNvSpPr>
            <p:nvPr/>
          </p:nvSpPr>
          <p:spPr bwMode="auto">
            <a:xfrm rot="569502">
              <a:off x="4412" y="6438"/>
              <a:ext cx="788" cy="250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9" name="Line 491"/>
            <p:cNvSpPr>
              <a:spLocks noChangeShapeType="1"/>
            </p:cNvSpPr>
            <p:nvPr/>
          </p:nvSpPr>
          <p:spPr bwMode="auto">
            <a:xfrm rot="569502">
              <a:off x="3884" y="6153"/>
              <a:ext cx="1339" cy="491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53" name="Line 492"/>
          <p:cNvSpPr>
            <a:spLocks noChangeShapeType="1"/>
          </p:cNvSpPr>
          <p:nvPr/>
        </p:nvSpPr>
        <p:spPr bwMode="auto">
          <a:xfrm rot="569502">
            <a:off x="4259264" y="2393950"/>
            <a:ext cx="160337" cy="444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4" name="Line 493"/>
          <p:cNvSpPr>
            <a:spLocks noChangeShapeType="1"/>
          </p:cNvSpPr>
          <p:nvPr/>
        </p:nvSpPr>
        <p:spPr bwMode="auto">
          <a:xfrm rot="569502">
            <a:off x="4556125" y="2532064"/>
            <a:ext cx="173038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5" name="Line 494"/>
          <p:cNvSpPr>
            <a:spLocks noChangeShapeType="1"/>
          </p:cNvSpPr>
          <p:nvPr/>
        </p:nvSpPr>
        <p:spPr bwMode="auto">
          <a:xfrm rot="569502">
            <a:off x="4718051" y="2605088"/>
            <a:ext cx="214313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6" name="Line 495"/>
          <p:cNvSpPr>
            <a:spLocks noChangeShapeType="1"/>
          </p:cNvSpPr>
          <p:nvPr/>
        </p:nvSpPr>
        <p:spPr bwMode="auto">
          <a:xfrm>
            <a:off x="4932363" y="2659064"/>
            <a:ext cx="342900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7" name="Line 496"/>
          <p:cNvSpPr>
            <a:spLocks noChangeShapeType="1"/>
          </p:cNvSpPr>
          <p:nvPr/>
        </p:nvSpPr>
        <p:spPr bwMode="auto">
          <a:xfrm>
            <a:off x="4127500" y="2205039"/>
            <a:ext cx="1030288" cy="511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8" name="Rectangle 497"/>
          <p:cNvSpPr>
            <a:spLocks noChangeArrowheads="1"/>
          </p:cNvSpPr>
          <p:nvPr/>
        </p:nvSpPr>
        <p:spPr bwMode="auto">
          <a:xfrm>
            <a:off x="4078288" y="216058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A654</a:t>
            </a:r>
          </a:p>
        </p:txBody>
      </p:sp>
      <p:sp>
        <p:nvSpPr>
          <p:cNvPr id="33259" name="Line 498"/>
          <p:cNvSpPr>
            <a:spLocks noChangeShapeType="1"/>
          </p:cNvSpPr>
          <p:nvPr/>
        </p:nvSpPr>
        <p:spPr bwMode="auto">
          <a:xfrm>
            <a:off x="3914775" y="2055814"/>
            <a:ext cx="1187450" cy="6302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0" name="Rectangle 499"/>
          <p:cNvSpPr>
            <a:spLocks noChangeArrowheads="1"/>
          </p:cNvSpPr>
          <p:nvPr/>
        </p:nvSpPr>
        <p:spPr bwMode="auto">
          <a:xfrm>
            <a:off x="3832225" y="201453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Pa880</a:t>
            </a:r>
          </a:p>
        </p:txBody>
      </p:sp>
      <p:sp>
        <p:nvSpPr>
          <p:cNvPr id="33261" name="Line 500"/>
          <p:cNvSpPr>
            <a:spLocks noChangeShapeType="1"/>
          </p:cNvSpPr>
          <p:nvPr/>
        </p:nvSpPr>
        <p:spPr bwMode="auto">
          <a:xfrm>
            <a:off x="3840163" y="1965326"/>
            <a:ext cx="1198562" cy="6842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2" name="Rectangle 501"/>
          <p:cNvSpPr>
            <a:spLocks noChangeArrowheads="1"/>
          </p:cNvSpPr>
          <p:nvPr/>
        </p:nvSpPr>
        <p:spPr bwMode="auto">
          <a:xfrm>
            <a:off x="3721100" y="1946275"/>
            <a:ext cx="650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SD44</a:t>
            </a:r>
          </a:p>
        </p:txBody>
      </p:sp>
      <p:sp>
        <p:nvSpPr>
          <p:cNvPr id="33263" name="Line 502"/>
          <p:cNvSpPr>
            <a:spLocks noChangeShapeType="1"/>
          </p:cNvSpPr>
          <p:nvPr/>
        </p:nvSpPr>
        <p:spPr bwMode="auto">
          <a:xfrm>
            <a:off x="3821114" y="1901826"/>
            <a:ext cx="1144587" cy="6969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4" name="Rectangle 503"/>
          <p:cNvSpPr>
            <a:spLocks noChangeArrowheads="1"/>
          </p:cNvSpPr>
          <p:nvPr/>
        </p:nvSpPr>
        <p:spPr bwMode="auto">
          <a:xfrm>
            <a:off x="3721100" y="1866900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CH9</a:t>
            </a:r>
          </a:p>
        </p:txBody>
      </p:sp>
      <p:sp>
        <p:nvSpPr>
          <p:cNvPr id="33265" name="Line 504"/>
          <p:cNvSpPr>
            <a:spLocks noChangeShapeType="1"/>
          </p:cNvSpPr>
          <p:nvPr/>
        </p:nvSpPr>
        <p:spPr bwMode="auto">
          <a:xfrm>
            <a:off x="3806825" y="1839914"/>
            <a:ext cx="1111250" cy="725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6" name="Rectangle 505"/>
          <p:cNvSpPr>
            <a:spLocks noChangeArrowheads="1"/>
          </p:cNvSpPr>
          <p:nvPr/>
        </p:nvSpPr>
        <p:spPr bwMode="auto">
          <a:xfrm>
            <a:off x="3686175" y="179863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Pa875</a:t>
            </a:r>
          </a:p>
        </p:txBody>
      </p:sp>
      <p:sp>
        <p:nvSpPr>
          <p:cNvPr id="33267" name="Line 506"/>
          <p:cNvSpPr>
            <a:spLocks noChangeShapeType="1"/>
          </p:cNvSpPr>
          <p:nvPr/>
        </p:nvSpPr>
        <p:spPr bwMode="auto">
          <a:xfrm>
            <a:off x="3994150" y="1916114"/>
            <a:ext cx="522288" cy="350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8" name="Rectangle 507"/>
          <p:cNvSpPr>
            <a:spLocks noChangeArrowheads="1"/>
          </p:cNvSpPr>
          <p:nvPr/>
        </p:nvSpPr>
        <p:spPr bwMode="auto">
          <a:xfrm>
            <a:off x="3927476" y="1866900"/>
            <a:ext cx="476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H49</a:t>
            </a:r>
          </a:p>
        </p:txBody>
      </p:sp>
      <p:sp>
        <p:nvSpPr>
          <p:cNvPr id="33269" name="Line 508"/>
          <p:cNvSpPr>
            <a:spLocks noChangeShapeType="1"/>
          </p:cNvSpPr>
          <p:nvPr/>
        </p:nvSpPr>
        <p:spPr bwMode="auto">
          <a:xfrm>
            <a:off x="3938589" y="1839913"/>
            <a:ext cx="504825" cy="3683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0" name="Rectangle 509"/>
          <p:cNvSpPr>
            <a:spLocks noChangeArrowheads="1"/>
          </p:cNvSpPr>
          <p:nvPr/>
        </p:nvSpPr>
        <p:spPr bwMode="auto">
          <a:xfrm>
            <a:off x="3859213" y="1785938"/>
            <a:ext cx="7053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W64A</a:t>
            </a:r>
          </a:p>
        </p:txBody>
      </p:sp>
      <p:sp>
        <p:nvSpPr>
          <p:cNvPr id="33271" name="Line 510"/>
          <p:cNvSpPr>
            <a:spLocks noChangeShapeType="1"/>
          </p:cNvSpPr>
          <p:nvPr/>
        </p:nvSpPr>
        <p:spPr bwMode="auto">
          <a:xfrm>
            <a:off x="4167189" y="1985963"/>
            <a:ext cx="230187" cy="182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2" name="Rectangle 511"/>
          <p:cNvSpPr>
            <a:spLocks noChangeArrowheads="1"/>
          </p:cNvSpPr>
          <p:nvPr/>
        </p:nvSpPr>
        <p:spPr bwMode="auto">
          <a:xfrm>
            <a:off x="4113213" y="1922463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WF9</a:t>
            </a:r>
          </a:p>
        </p:txBody>
      </p:sp>
      <p:sp>
        <p:nvSpPr>
          <p:cNvPr id="33273" name="Line 512"/>
          <p:cNvSpPr>
            <a:spLocks noChangeShapeType="1"/>
          </p:cNvSpPr>
          <p:nvPr/>
        </p:nvSpPr>
        <p:spPr bwMode="auto">
          <a:xfrm>
            <a:off x="3789363" y="1622425"/>
            <a:ext cx="608012" cy="546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4" name="Rectangle 513"/>
          <p:cNvSpPr>
            <a:spLocks noChangeArrowheads="1"/>
          </p:cNvSpPr>
          <p:nvPr/>
        </p:nvSpPr>
        <p:spPr bwMode="auto">
          <a:xfrm>
            <a:off x="3683000" y="1612900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Mo1W</a:t>
            </a:r>
          </a:p>
        </p:txBody>
      </p:sp>
      <p:sp>
        <p:nvSpPr>
          <p:cNvPr id="33275" name="Line 514"/>
          <p:cNvSpPr>
            <a:spLocks noChangeShapeType="1"/>
          </p:cNvSpPr>
          <p:nvPr/>
        </p:nvSpPr>
        <p:spPr bwMode="auto">
          <a:xfrm>
            <a:off x="4397375" y="2168525"/>
            <a:ext cx="46038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6" name="Line 515"/>
          <p:cNvSpPr>
            <a:spLocks noChangeShapeType="1"/>
          </p:cNvSpPr>
          <p:nvPr/>
        </p:nvSpPr>
        <p:spPr bwMode="auto">
          <a:xfrm>
            <a:off x="4443414" y="2208214"/>
            <a:ext cx="73025" cy="587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7" name="Line 516"/>
          <p:cNvSpPr>
            <a:spLocks noChangeShapeType="1"/>
          </p:cNvSpPr>
          <p:nvPr/>
        </p:nvSpPr>
        <p:spPr bwMode="auto">
          <a:xfrm>
            <a:off x="4513263" y="2265364"/>
            <a:ext cx="404812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8" name="Line 517"/>
          <p:cNvSpPr>
            <a:spLocks noChangeShapeType="1"/>
          </p:cNvSpPr>
          <p:nvPr/>
        </p:nvSpPr>
        <p:spPr bwMode="auto">
          <a:xfrm>
            <a:off x="4918076" y="2565400"/>
            <a:ext cx="47625" cy="333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9" name="Line 518"/>
          <p:cNvSpPr>
            <a:spLocks noChangeShapeType="1"/>
          </p:cNvSpPr>
          <p:nvPr/>
        </p:nvSpPr>
        <p:spPr bwMode="auto">
          <a:xfrm>
            <a:off x="4965701" y="2598738"/>
            <a:ext cx="73025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0" name="Line 519"/>
          <p:cNvSpPr>
            <a:spLocks noChangeShapeType="1"/>
          </p:cNvSpPr>
          <p:nvPr/>
        </p:nvSpPr>
        <p:spPr bwMode="auto">
          <a:xfrm>
            <a:off x="5038725" y="2649538"/>
            <a:ext cx="63500" cy="36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" name="Line 520"/>
          <p:cNvSpPr>
            <a:spLocks noChangeShapeType="1"/>
          </p:cNvSpPr>
          <p:nvPr/>
        </p:nvSpPr>
        <p:spPr bwMode="auto">
          <a:xfrm>
            <a:off x="5102226" y="2686051"/>
            <a:ext cx="55563" cy="301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" name="Line 521"/>
          <p:cNvSpPr>
            <a:spLocks noChangeShapeType="1"/>
          </p:cNvSpPr>
          <p:nvPr/>
        </p:nvSpPr>
        <p:spPr bwMode="auto">
          <a:xfrm>
            <a:off x="5157789" y="2716213"/>
            <a:ext cx="117475" cy="571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3" name="Line 522"/>
          <p:cNvSpPr>
            <a:spLocks noChangeShapeType="1"/>
          </p:cNvSpPr>
          <p:nvPr/>
        </p:nvSpPr>
        <p:spPr bwMode="auto">
          <a:xfrm>
            <a:off x="5275263" y="2773363"/>
            <a:ext cx="125412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4" name="Line 523"/>
          <p:cNvSpPr>
            <a:spLocks noChangeShapeType="1"/>
          </p:cNvSpPr>
          <p:nvPr/>
        </p:nvSpPr>
        <p:spPr bwMode="auto">
          <a:xfrm>
            <a:off x="5400675" y="2828925"/>
            <a:ext cx="69850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5" name="Line 524"/>
          <p:cNvSpPr>
            <a:spLocks noChangeShapeType="1"/>
          </p:cNvSpPr>
          <p:nvPr/>
        </p:nvSpPr>
        <p:spPr bwMode="auto">
          <a:xfrm>
            <a:off x="3767138" y="1563689"/>
            <a:ext cx="1497012" cy="11080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6" name="Rectangle 525"/>
          <p:cNvSpPr>
            <a:spLocks noChangeArrowheads="1"/>
          </p:cNvSpPr>
          <p:nvPr/>
        </p:nvSpPr>
        <p:spPr bwMode="auto">
          <a:xfrm>
            <a:off x="3641725" y="1527175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Os420</a:t>
            </a:r>
          </a:p>
        </p:txBody>
      </p:sp>
      <p:sp>
        <p:nvSpPr>
          <p:cNvPr id="33287" name="Line 526"/>
          <p:cNvSpPr>
            <a:spLocks noChangeShapeType="1"/>
          </p:cNvSpPr>
          <p:nvPr/>
        </p:nvSpPr>
        <p:spPr bwMode="auto">
          <a:xfrm>
            <a:off x="3981451" y="1679575"/>
            <a:ext cx="517525" cy="393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8" name="Rectangle 527"/>
          <p:cNvSpPr>
            <a:spLocks noChangeArrowheads="1"/>
          </p:cNvSpPr>
          <p:nvPr/>
        </p:nvSpPr>
        <p:spPr bwMode="auto">
          <a:xfrm>
            <a:off x="3894138" y="163353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R168</a:t>
            </a:r>
          </a:p>
        </p:txBody>
      </p:sp>
      <p:sp>
        <p:nvSpPr>
          <p:cNvPr id="33289" name="Line 528"/>
          <p:cNvSpPr>
            <a:spLocks noChangeShapeType="1"/>
          </p:cNvSpPr>
          <p:nvPr/>
        </p:nvSpPr>
        <p:spPr bwMode="auto">
          <a:xfrm>
            <a:off x="3860801" y="1546225"/>
            <a:ext cx="638175" cy="527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0" name="Line 529"/>
          <p:cNvSpPr>
            <a:spLocks noChangeShapeType="1"/>
          </p:cNvSpPr>
          <p:nvPr/>
        </p:nvSpPr>
        <p:spPr bwMode="auto">
          <a:xfrm>
            <a:off x="4498976" y="2073275"/>
            <a:ext cx="657225" cy="5095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1" name="Line 530"/>
          <p:cNvSpPr>
            <a:spLocks noChangeShapeType="1"/>
          </p:cNvSpPr>
          <p:nvPr/>
        </p:nvSpPr>
        <p:spPr bwMode="auto">
          <a:xfrm>
            <a:off x="3884614" y="1516063"/>
            <a:ext cx="1063625" cy="887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2" name="Rectangle 531"/>
          <p:cNvSpPr>
            <a:spLocks noChangeArrowheads="1"/>
          </p:cNvSpPr>
          <p:nvPr/>
        </p:nvSpPr>
        <p:spPr bwMode="auto">
          <a:xfrm>
            <a:off x="3821113" y="1473200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38-11</a:t>
            </a:r>
          </a:p>
        </p:txBody>
      </p:sp>
      <p:sp>
        <p:nvSpPr>
          <p:cNvPr id="33293" name="Line 532"/>
          <p:cNvSpPr>
            <a:spLocks noChangeShapeType="1"/>
          </p:cNvSpPr>
          <p:nvPr/>
        </p:nvSpPr>
        <p:spPr bwMode="auto">
          <a:xfrm>
            <a:off x="4008438" y="1579564"/>
            <a:ext cx="342900" cy="2825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4" name="Rectangle 533"/>
          <p:cNvSpPr>
            <a:spLocks noChangeArrowheads="1"/>
          </p:cNvSpPr>
          <p:nvPr/>
        </p:nvSpPr>
        <p:spPr bwMode="auto">
          <a:xfrm>
            <a:off x="3948113" y="15271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NC260</a:t>
            </a:r>
          </a:p>
        </p:txBody>
      </p:sp>
      <p:sp>
        <p:nvSpPr>
          <p:cNvPr id="33295" name="Line 534"/>
          <p:cNvSpPr>
            <a:spLocks noChangeShapeType="1"/>
          </p:cNvSpPr>
          <p:nvPr/>
        </p:nvSpPr>
        <p:spPr bwMode="auto">
          <a:xfrm>
            <a:off x="4103688" y="1633538"/>
            <a:ext cx="247650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6" name="Rectangle 535"/>
          <p:cNvSpPr>
            <a:spLocks noChangeArrowheads="1"/>
          </p:cNvSpPr>
          <p:nvPr/>
        </p:nvSpPr>
        <p:spPr bwMode="auto">
          <a:xfrm>
            <a:off x="4057650" y="1589088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Mo44</a:t>
            </a:r>
          </a:p>
        </p:txBody>
      </p:sp>
      <p:sp>
        <p:nvSpPr>
          <p:cNvPr id="33297" name="Line 536"/>
          <p:cNvSpPr>
            <a:spLocks noChangeShapeType="1"/>
          </p:cNvSpPr>
          <p:nvPr/>
        </p:nvSpPr>
        <p:spPr bwMode="auto">
          <a:xfrm>
            <a:off x="4351338" y="1862139"/>
            <a:ext cx="596900" cy="541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8" name="Line 537"/>
          <p:cNvSpPr>
            <a:spLocks noChangeShapeType="1"/>
          </p:cNvSpPr>
          <p:nvPr/>
        </p:nvSpPr>
        <p:spPr bwMode="auto">
          <a:xfrm>
            <a:off x="4948238" y="2403475"/>
            <a:ext cx="207962" cy="1793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9" name="Line 538"/>
          <p:cNvSpPr>
            <a:spLocks noChangeShapeType="1"/>
          </p:cNvSpPr>
          <p:nvPr/>
        </p:nvSpPr>
        <p:spPr bwMode="auto">
          <a:xfrm>
            <a:off x="5156200" y="2582863"/>
            <a:ext cx="107950" cy="88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0" name="Line 539"/>
          <p:cNvSpPr>
            <a:spLocks noChangeShapeType="1"/>
          </p:cNvSpPr>
          <p:nvPr/>
        </p:nvSpPr>
        <p:spPr bwMode="auto">
          <a:xfrm>
            <a:off x="5264150" y="2671764"/>
            <a:ext cx="77788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1" name="Line 540"/>
          <p:cNvSpPr>
            <a:spLocks noChangeShapeType="1"/>
          </p:cNvSpPr>
          <p:nvPr/>
        </p:nvSpPr>
        <p:spPr bwMode="auto">
          <a:xfrm>
            <a:off x="3860801" y="1395413"/>
            <a:ext cx="582613" cy="373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2" name="Rectangle 541"/>
          <p:cNvSpPr>
            <a:spLocks noChangeArrowheads="1"/>
          </p:cNvSpPr>
          <p:nvPr/>
        </p:nvSpPr>
        <p:spPr bwMode="auto">
          <a:xfrm>
            <a:off x="3794125" y="1347788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CI21E</a:t>
            </a:r>
          </a:p>
        </p:txBody>
      </p:sp>
      <p:sp>
        <p:nvSpPr>
          <p:cNvPr id="33303" name="Line 542"/>
          <p:cNvSpPr>
            <a:spLocks noChangeShapeType="1"/>
          </p:cNvSpPr>
          <p:nvPr/>
        </p:nvSpPr>
        <p:spPr bwMode="auto">
          <a:xfrm>
            <a:off x="3873501" y="1268413"/>
            <a:ext cx="569913" cy="500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4" name="Rectangle 543"/>
          <p:cNvSpPr>
            <a:spLocks noChangeArrowheads="1"/>
          </p:cNvSpPr>
          <p:nvPr/>
        </p:nvSpPr>
        <p:spPr bwMode="auto">
          <a:xfrm>
            <a:off x="3819525" y="1214438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Hy</a:t>
            </a:r>
          </a:p>
        </p:txBody>
      </p:sp>
      <p:sp>
        <p:nvSpPr>
          <p:cNvPr id="33305" name="Line 544"/>
          <p:cNvSpPr>
            <a:spLocks noChangeShapeType="1"/>
          </p:cNvSpPr>
          <p:nvPr/>
        </p:nvSpPr>
        <p:spPr bwMode="auto">
          <a:xfrm>
            <a:off x="4443414" y="1768476"/>
            <a:ext cx="898525" cy="9636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6" name="Line 545"/>
          <p:cNvSpPr>
            <a:spLocks noChangeShapeType="1"/>
          </p:cNvSpPr>
          <p:nvPr/>
        </p:nvSpPr>
        <p:spPr bwMode="auto">
          <a:xfrm>
            <a:off x="5341939" y="2732089"/>
            <a:ext cx="128587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7" name="Line 546"/>
          <p:cNvSpPr>
            <a:spLocks noChangeShapeType="1"/>
          </p:cNvSpPr>
          <p:nvPr/>
        </p:nvSpPr>
        <p:spPr bwMode="auto">
          <a:xfrm>
            <a:off x="5470525" y="2843214"/>
            <a:ext cx="6350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8" name="Line 547"/>
          <p:cNvSpPr>
            <a:spLocks noChangeShapeType="1"/>
          </p:cNvSpPr>
          <p:nvPr/>
        </p:nvSpPr>
        <p:spPr bwMode="auto">
          <a:xfrm>
            <a:off x="5476875" y="2844800"/>
            <a:ext cx="103188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9" name="Line 548"/>
          <p:cNvSpPr>
            <a:spLocks noChangeShapeType="1"/>
          </p:cNvSpPr>
          <p:nvPr/>
        </p:nvSpPr>
        <p:spPr bwMode="auto">
          <a:xfrm>
            <a:off x="4035425" y="1287464"/>
            <a:ext cx="1538288" cy="157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0" name="Line 549"/>
          <p:cNvSpPr>
            <a:spLocks noChangeShapeType="1"/>
          </p:cNvSpPr>
          <p:nvPr/>
        </p:nvSpPr>
        <p:spPr bwMode="auto">
          <a:xfrm>
            <a:off x="4159250" y="1320801"/>
            <a:ext cx="1098550" cy="1185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1" name="Rectangle 550"/>
          <p:cNvSpPr>
            <a:spLocks noChangeArrowheads="1"/>
          </p:cNvSpPr>
          <p:nvPr/>
        </p:nvSpPr>
        <p:spPr bwMode="auto">
          <a:xfrm>
            <a:off x="4103688" y="12763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A661</a:t>
            </a:r>
          </a:p>
        </p:txBody>
      </p:sp>
      <p:sp>
        <p:nvSpPr>
          <p:cNvPr id="33312" name="Line 551"/>
          <p:cNvSpPr>
            <a:spLocks noChangeShapeType="1"/>
          </p:cNvSpPr>
          <p:nvPr/>
        </p:nvSpPr>
        <p:spPr bwMode="auto">
          <a:xfrm>
            <a:off x="4060826" y="1104901"/>
            <a:ext cx="1196975" cy="1401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3" name="Rectangle 552"/>
          <p:cNvSpPr>
            <a:spLocks noChangeArrowheads="1"/>
          </p:cNvSpPr>
          <p:nvPr/>
        </p:nvSpPr>
        <p:spPr bwMode="auto">
          <a:xfrm>
            <a:off x="3987800" y="10572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ND246</a:t>
            </a:r>
          </a:p>
        </p:txBody>
      </p:sp>
      <p:sp>
        <p:nvSpPr>
          <p:cNvPr id="33314" name="Line 553"/>
          <p:cNvSpPr>
            <a:spLocks noChangeShapeType="1"/>
          </p:cNvSpPr>
          <p:nvPr/>
        </p:nvSpPr>
        <p:spPr bwMode="auto">
          <a:xfrm>
            <a:off x="5257800" y="2506664"/>
            <a:ext cx="311150" cy="344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5" name="Line 554"/>
          <p:cNvSpPr>
            <a:spLocks noChangeShapeType="1"/>
          </p:cNvSpPr>
          <p:nvPr/>
        </p:nvSpPr>
        <p:spPr bwMode="auto">
          <a:xfrm>
            <a:off x="4327525" y="1327150"/>
            <a:ext cx="565150" cy="674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6" name="Rectangle 555"/>
          <p:cNvSpPr>
            <a:spLocks noChangeArrowheads="1"/>
          </p:cNvSpPr>
          <p:nvPr/>
        </p:nvSpPr>
        <p:spPr bwMode="auto">
          <a:xfrm>
            <a:off x="4278313" y="1276350"/>
            <a:ext cx="4328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WD</a:t>
            </a:r>
          </a:p>
        </p:txBody>
      </p:sp>
      <p:sp>
        <p:nvSpPr>
          <p:cNvPr id="33317" name="Line 556"/>
          <p:cNvSpPr>
            <a:spLocks noChangeShapeType="1"/>
          </p:cNvSpPr>
          <p:nvPr/>
        </p:nvSpPr>
        <p:spPr bwMode="auto">
          <a:xfrm>
            <a:off x="4422775" y="1374776"/>
            <a:ext cx="469900" cy="6270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8" name="Rectangle 557"/>
          <p:cNvSpPr>
            <a:spLocks noChangeArrowheads="1"/>
          </p:cNvSpPr>
          <p:nvPr/>
        </p:nvSpPr>
        <p:spPr bwMode="auto">
          <a:xfrm>
            <a:off x="4373563" y="132397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A554</a:t>
            </a:r>
          </a:p>
        </p:txBody>
      </p:sp>
      <p:sp>
        <p:nvSpPr>
          <p:cNvPr id="33319" name="Line 558"/>
          <p:cNvSpPr>
            <a:spLocks noChangeShapeType="1"/>
          </p:cNvSpPr>
          <p:nvPr/>
        </p:nvSpPr>
        <p:spPr bwMode="auto">
          <a:xfrm>
            <a:off x="4892676" y="2001839"/>
            <a:ext cx="663575" cy="828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0" name="Line 559"/>
          <p:cNvSpPr>
            <a:spLocks noChangeShapeType="1"/>
          </p:cNvSpPr>
          <p:nvPr/>
        </p:nvSpPr>
        <p:spPr bwMode="auto">
          <a:xfrm>
            <a:off x="4316413" y="1136651"/>
            <a:ext cx="912812" cy="12366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1" name="Rectangle 560"/>
          <p:cNvSpPr>
            <a:spLocks noChangeArrowheads="1"/>
          </p:cNvSpPr>
          <p:nvPr/>
        </p:nvSpPr>
        <p:spPr bwMode="auto">
          <a:xfrm>
            <a:off x="4197350" y="10906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CO125</a:t>
            </a:r>
          </a:p>
        </p:txBody>
      </p:sp>
      <p:sp>
        <p:nvSpPr>
          <p:cNvPr id="33322" name="Line 561"/>
          <p:cNvSpPr>
            <a:spLocks noChangeShapeType="1"/>
          </p:cNvSpPr>
          <p:nvPr/>
        </p:nvSpPr>
        <p:spPr bwMode="auto">
          <a:xfrm>
            <a:off x="4360863" y="1093789"/>
            <a:ext cx="868362" cy="127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3" name="Rectangle 562"/>
          <p:cNvSpPr>
            <a:spLocks noChangeArrowheads="1"/>
          </p:cNvSpPr>
          <p:nvPr/>
        </p:nvSpPr>
        <p:spPr bwMode="auto">
          <a:xfrm>
            <a:off x="4278313" y="10477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CO109</a:t>
            </a:r>
          </a:p>
        </p:txBody>
      </p:sp>
      <p:sp>
        <p:nvSpPr>
          <p:cNvPr id="33324" name="Line 563"/>
          <p:cNvSpPr>
            <a:spLocks noChangeShapeType="1"/>
          </p:cNvSpPr>
          <p:nvPr/>
        </p:nvSpPr>
        <p:spPr bwMode="auto">
          <a:xfrm>
            <a:off x="5229225" y="2373313"/>
            <a:ext cx="323850" cy="4492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5" name="Line 564"/>
          <p:cNvSpPr>
            <a:spLocks noChangeShapeType="1"/>
          </p:cNvSpPr>
          <p:nvPr/>
        </p:nvSpPr>
        <p:spPr bwMode="auto">
          <a:xfrm>
            <a:off x="4616451" y="1387476"/>
            <a:ext cx="900113" cy="134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6" name="Rectangle 565"/>
          <p:cNvSpPr>
            <a:spLocks noChangeArrowheads="1"/>
          </p:cNvSpPr>
          <p:nvPr/>
        </p:nvSpPr>
        <p:spPr bwMode="auto">
          <a:xfrm>
            <a:off x="4565650" y="1339850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B75</a:t>
            </a:r>
          </a:p>
        </p:txBody>
      </p:sp>
      <p:sp>
        <p:nvSpPr>
          <p:cNvPr id="33327" name="Line 566"/>
          <p:cNvSpPr>
            <a:spLocks noChangeShapeType="1"/>
          </p:cNvSpPr>
          <p:nvPr/>
        </p:nvSpPr>
        <p:spPr bwMode="auto">
          <a:xfrm>
            <a:off x="4100514" y="546100"/>
            <a:ext cx="1081087" cy="15811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8" name="Rectangle 567"/>
          <p:cNvSpPr>
            <a:spLocks noChangeArrowheads="1"/>
          </p:cNvSpPr>
          <p:nvPr/>
        </p:nvSpPr>
        <p:spPr bwMode="auto">
          <a:xfrm>
            <a:off x="4044950" y="493713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DE-3</a:t>
            </a:r>
          </a:p>
        </p:txBody>
      </p:sp>
      <p:sp>
        <p:nvSpPr>
          <p:cNvPr id="33329" name="Line 568"/>
          <p:cNvSpPr>
            <a:spLocks noChangeShapeType="1"/>
          </p:cNvSpPr>
          <p:nvPr/>
        </p:nvSpPr>
        <p:spPr bwMode="auto">
          <a:xfrm>
            <a:off x="4489451" y="976314"/>
            <a:ext cx="68263" cy="128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0" name="Rectangle 569"/>
          <p:cNvSpPr>
            <a:spLocks noChangeArrowheads="1"/>
          </p:cNvSpPr>
          <p:nvPr/>
        </p:nvSpPr>
        <p:spPr bwMode="auto">
          <a:xfrm>
            <a:off x="4398963" y="922338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DE-2</a:t>
            </a:r>
          </a:p>
        </p:txBody>
      </p:sp>
      <p:sp>
        <p:nvSpPr>
          <p:cNvPr id="33331" name="Line 570"/>
          <p:cNvSpPr>
            <a:spLocks noChangeShapeType="1"/>
          </p:cNvSpPr>
          <p:nvPr/>
        </p:nvSpPr>
        <p:spPr bwMode="auto">
          <a:xfrm>
            <a:off x="4479925" y="831850"/>
            <a:ext cx="77788" cy="273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2" name="Rectangle 571"/>
          <p:cNvSpPr>
            <a:spLocks noChangeArrowheads="1"/>
          </p:cNvSpPr>
          <p:nvPr/>
        </p:nvSpPr>
        <p:spPr bwMode="auto">
          <a:xfrm>
            <a:off x="4433888" y="784225"/>
            <a:ext cx="5129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DE1</a:t>
            </a:r>
          </a:p>
        </p:txBody>
      </p:sp>
      <p:sp>
        <p:nvSpPr>
          <p:cNvPr id="33333" name="Line 572"/>
          <p:cNvSpPr>
            <a:spLocks noChangeShapeType="1"/>
          </p:cNvSpPr>
          <p:nvPr/>
        </p:nvSpPr>
        <p:spPr bwMode="auto">
          <a:xfrm>
            <a:off x="4557714" y="1104900"/>
            <a:ext cx="623887" cy="1022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4" name="Line 573"/>
          <p:cNvSpPr>
            <a:spLocks noChangeShapeType="1"/>
          </p:cNvSpPr>
          <p:nvPr/>
        </p:nvSpPr>
        <p:spPr bwMode="auto">
          <a:xfrm>
            <a:off x="5181600" y="2127250"/>
            <a:ext cx="247650" cy="412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5" name="Line 574"/>
          <p:cNvSpPr>
            <a:spLocks noChangeShapeType="1"/>
          </p:cNvSpPr>
          <p:nvPr/>
        </p:nvSpPr>
        <p:spPr bwMode="auto">
          <a:xfrm>
            <a:off x="4616450" y="965201"/>
            <a:ext cx="800100" cy="1541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6" name="Rectangle 575"/>
          <p:cNvSpPr>
            <a:spLocks noChangeArrowheads="1"/>
          </p:cNvSpPr>
          <p:nvPr/>
        </p:nvSpPr>
        <p:spPr bwMode="auto">
          <a:xfrm>
            <a:off x="4565650" y="92233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B57</a:t>
            </a:r>
          </a:p>
        </p:txBody>
      </p:sp>
      <p:sp>
        <p:nvSpPr>
          <p:cNvPr id="33337" name="Line 576"/>
          <p:cNvSpPr>
            <a:spLocks noChangeShapeType="1"/>
          </p:cNvSpPr>
          <p:nvPr/>
        </p:nvSpPr>
        <p:spPr bwMode="auto">
          <a:xfrm>
            <a:off x="4692650" y="1041400"/>
            <a:ext cx="298450" cy="514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8" name="Rectangle 577"/>
          <p:cNvSpPr>
            <a:spLocks noChangeArrowheads="1"/>
          </p:cNvSpPr>
          <p:nvPr/>
        </p:nvSpPr>
        <p:spPr bwMode="auto">
          <a:xfrm>
            <a:off x="4638675" y="9826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C123</a:t>
            </a:r>
          </a:p>
        </p:txBody>
      </p:sp>
      <p:sp>
        <p:nvSpPr>
          <p:cNvPr id="33339" name="Line 578"/>
          <p:cNvSpPr>
            <a:spLocks noChangeShapeType="1"/>
          </p:cNvSpPr>
          <p:nvPr/>
        </p:nvSpPr>
        <p:spPr bwMode="auto">
          <a:xfrm>
            <a:off x="4764088" y="1120776"/>
            <a:ext cx="227012" cy="434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0" name="Rectangle 579"/>
          <p:cNvSpPr>
            <a:spLocks noChangeArrowheads="1"/>
          </p:cNvSpPr>
          <p:nvPr/>
        </p:nvSpPr>
        <p:spPr bwMode="auto">
          <a:xfrm>
            <a:off x="4710113" y="106838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C103</a:t>
            </a:r>
          </a:p>
        </p:txBody>
      </p:sp>
      <p:sp>
        <p:nvSpPr>
          <p:cNvPr id="33341" name="Line 580"/>
          <p:cNvSpPr>
            <a:spLocks noChangeShapeType="1"/>
          </p:cNvSpPr>
          <p:nvPr/>
        </p:nvSpPr>
        <p:spPr bwMode="auto">
          <a:xfrm>
            <a:off x="4991100" y="1555750"/>
            <a:ext cx="203200" cy="388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2" name="Line 581"/>
          <p:cNvSpPr>
            <a:spLocks noChangeShapeType="1"/>
          </p:cNvSpPr>
          <p:nvPr/>
        </p:nvSpPr>
        <p:spPr bwMode="auto">
          <a:xfrm>
            <a:off x="4486276" y="573089"/>
            <a:ext cx="538163" cy="936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3" name="Rectangle 582"/>
          <p:cNvSpPr>
            <a:spLocks noChangeArrowheads="1"/>
          </p:cNvSpPr>
          <p:nvPr/>
        </p:nvSpPr>
        <p:spPr bwMode="auto">
          <a:xfrm>
            <a:off x="4398963" y="5191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NC360</a:t>
            </a:r>
          </a:p>
        </p:txBody>
      </p:sp>
      <p:sp>
        <p:nvSpPr>
          <p:cNvPr id="33344" name="Rectangle 583"/>
          <p:cNvSpPr>
            <a:spLocks noChangeArrowheads="1"/>
          </p:cNvSpPr>
          <p:nvPr/>
        </p:nvSpPr>
        <p:spPr bwMode="auto">
          <a:xfrm>
            <a:off x="4578350" y="7223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NC364</a:t>
            </a:r>
          </a:p>
        </p:txBody>
      </p:sp>
      <p:sp>
        <p:nvSpPr>
          <p:cNvPr id="33345" name="Line 584"/>
          <p:cNvSpPr>
            <a:spLocks noChangeShapeType="1"/>
          </p:cNvSpPr>
          <p:nvPr/>
        </p:nvSpPr>
        <p:spPr bwMode="auto">
          <a:xfrm flipH="1">
            <a:off x="4703764" y="698501"/>
            <a:ext cx="1587" cy="169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6" name="Rectangle 585"/>
          <p:cNvSpPr>
            <a:spLocks noChangeArrowheads="1"/>
          </p:cNvSpPr>
          <p:nvPr/>
        </p:nvSpPr>
        <p:spPr bwMode="auto">
          <a:xfrm>
            <a:off x="4638675" y="6588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NC362</a:t>
            </a:r>
          </a:p>
        </p:txBody>
      </p:sp>
      <p:sp>
        <p:nvSpPr>
          <p:cNvPr id="33347" name="Line 586"/>
          <p:cNvSpPr>
            <a:spLocks noChangeShapeType="1"/>
          </p:cNvSpPr>
          <p:nvPr/>
        </p:nvSpPr>
        <p:spPr bwMode="auto">
          <a:xfrm>
            <a:off x="4659314" y="784225"/>
            <a:ext cx="365125" cy="7254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8" name="Line 587"/>
          <p:cNvSpPr>
            <a:spLocks noChangeShapeType="1"/>
          </p:cNvSpPr>
          <p:nvPr/>
        </p:nvSpPr>
        <p:spPr bwMode="auto">
          <a:xfrm>
            <a:off x="5024439" y="1509714"/>
            <a:ext cx="103187" cy="2238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9" name="Line 588"/>
          <p:cNvSpPr>
            <a:spLocks noChangeShapeType="1"/>
          </p:cNvSpPr>
          <p:nvPr/>
        </p:nvSpPr>
        <p:spPr bwMode="auto">
          <a:xfrm>
            <a:off x="4778376" y="752476"/>
            <a:ext cx="169863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0" name="Rectangle 589"/>
          <p:cNvSpPr>
            <a:spLocks noChangeArrowheads="1"/>
          </p:cNvSpPr>
          <p:nvPr/>
        </p:nvSpPr>
        <p:spPr bwMode="auto">
          <a:xfrm>
            <a:off x="4719638" y="7175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NC342</a:t>
            </a:r>
          </a:p>
        </p:txBody>
      </p:sp>
      <p:sp>
        <p:nvSpPr>
          <p:cNvPr id="33351" name="Line 590"/>
          <p:cNvSpPr>
            <a:spLocks noChangeShapeType="1"/>
          </p:cNvSpPr>
          <p:nvPr/>
        </p:nvSpPr>
        <p:spPr bwMode="auto">
          <a:xfrm>
            <a:off x="4849814" y="863601"/>
            <a:ext cx="73025" cy="2079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2" name="Rectangle 591"/>
          <p:cNvSpPr>
            <a:spLocks noChangeArrowheads="1"/>
          </p:cNvSpPr>
          <p:nvPr/>
        </p:nvSpPr>
        <p:spPr bwMode="auto">
          <a:xfrm>
            <a:off x="4759325" y="811213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NC290A</a:t>
            </a:r>
          </a:p>
        </p:txBody>
      </p:sp>
      <p:sp>
        <p:nvSpPr>
          <p:cNvPr id="33353" name="Line 592"/>
          <p:cNvSpPr>
            <a:spLocks noChangeShapeType="1"/>
          </p:cNvSpPr>
          <p:nvPr/>
        </p:nvSpPr>
        <p:spPr bwMode="auto">
          <a:xfrm>
            <a:off x="4835526" y="738189"/>
            <a:ext cx="87313" cy="333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4" name="Rectangle 593"/>
          <p:cNvSpPr>
            <a:spLocks noChangeArrowheads="1"/>
          </p:cNvSpPr>
          <p:nvPr/>
        </p:nvSpPr>
        <p:spPr bwMode="auto">
          <a:xfrm>
            <a:off x="4762500" y="6667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NC262</a:t>
            </a:r>
          </a:p>
        </p:txBody>
      </p:sp>
      <p:sp>
        <p:nvSpPr>
          <p:cNvPr id="33355" name="Line 594"/>
          <p:cNvSpPr>
            <a:spLocks noChangeShapeType="1"/>
          </p:cNvSpPr>
          <p:nvPr/>
        </p:nvSpPr>
        <p:spPr bwMode="auto">
          <a:xfrm>
            <a:off x="4922838" y="1071564"/>
            <a:ext cx="25400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6" name="Line 595"/>
          <p:cNvSpPr>
            <a:spLocks noChangeShapeType="1"/>
          </p:cNvSpPr>
          <p:nvPr/>
        </p:nvSpPr>
        <p:spPr bwMode="auto">
          <a:xfrm>
            <a:off x="4948238" y="1150938"/>
            <a:ext cx="82550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7" name="Line 596"/>
          <p:cNvSpPr>
            <a:spLocks noChangeShapeType="1"/>
          </p:cNvSpPr>
          <p:nvPr/>
        </p:nvSpPr>
        <p:spPr bwMode="auto">
          <a:xfrm>
            <a:off x="4811713" y="531813"/>
            <a:ext cx="138112" cy="4111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8" name="Rectangle 597"/>
          <p:cNvSpPr>
            <a:spLocks noChangeArrowheads="1"/>
          </p:cNvSpPr>
          <p:nvPr/>
        </p:nvSpPr>
        <p:spPr bwMode="auto">
          <a:xfrm>
            <a:off x="4724401" y="477838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NC344</a:t>
            </a:r>
          </a:p>
        </p:txBody>
      </p:sp>
      <p:sp>
        <p:nvSpPr>
          <p:cNvPr id="33359" name="Line 598"/>
          <p:cNvSpPr>
            <a:spLocks noChangeShapeType="1"/>
          </p:cNvSpPr>
          <p:nvPr/>
        </p:nvSpPr>
        <p:spPr bwMode="auto">
          <a:xfrm>
            <a:off x="4919663" y="738189"/>
            <a:ext cx="30162" cy="2047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0" name="Rectangle 599"/>
          <p:cNvSpPr>
            <a:spLocks noChangeArrowheads="1"/>
          </p:cNvSpPr>
          <p:nvPr/>
        </p:nvSpPr>
        <p:spPr bwMode="auto">
          <a:xfrm>
            <a:off x="4865688" y="6969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NC258</a:t>
            </a:r>
          </a:p>
        </p:txBody>
      </p:sp>
      <p:sp>
        <p:nvSpPr>
          <p:cNvPr id="33361" name="Line 600"/>
          <p:cNvSpPr>
            <a:spLocks noChangeShapeType="1"/>
          </p:cNvSpPr>
          <p:nvPr/>
        </p:nvSpPr>
        <p:spPr bwMode="auto">
          <a:xfrm>
            <a:off x="4949826" y="942976"/>
            <a:ext cx="80963" cy="460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2" name="Line 601"/>
          <p:cNvSpPr>
            <a:spLocks noChangeShapeType="1"/>
          </p:cNvSpPr>
          <p:nvPr/>
        </p:nvSpPr>
        <p:spPr bwMode="auto">
          <a:xfrm>
            <a:off x="5030789" y="1403350"/>
            <a:ext cx="96837" cy="3302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3" name="Line 602"/>
          <p:cNvSpPr>
            <a:spLocks noChangeShapeType="1"/>
          </p:cNvSpPr>
          <p:nvPr/>
        </p:nvSpPr>
        <p:spPr bwMode="auto">
          <a:xfrm>
            <a:off x="5127626" y="1733550"/>
            <a:ext cx="66675" cy="211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4" name="Line 603"/>
          <p:cNvSpPr>
            <a:spLocks noChangeShapeType="1"/>
          </p:cNvSpPr>
          <p:nvPr/>
        </p:nvSpPr>
        <p:spPr bwMode="auto">
          <a:xfrm>
            <a:off x="5194300" y="1944689"/>
            <a:ext cx="179388" cy="42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5" name="Line 604"/>
          <p:cNvSpPr>
            <a:spLocks noChangeShapeType="1"/>
          </p:cNvSpPr>
          <p:nvPr/>
        </p:nvSpPr>
        <p:spPr bwMode="auto">
          <a:xfrm>
            <a:off x="4932363" y="679450"/>
            <a:ext cx="112712" cy="304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6" name="Rectangle 605"/>
          <p:cNvSpPr>
            <a:spLocks noChangeArrowheads="1"/>
          </p:cNvSpPr>
          <p:nvPr/>
        </p:nvSpPr>
        <p:spPr bwMode="auto">
          <a:xfrm>
            <a:off x="4878388" y="639763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CI91B</a:t>
            </a:r>
          </a:p>
        </p:txBody>
      </p:sp>
      <p:sp>
        <p:nvSpPr>
          <p:cNvPr id="33367" name="Line 606"/>
          <p:cNvSpPr>
            <a:spLocks noChangeShapeType="1"/>
          </p:cNvSpPr>
          <p:nvPr/>
        </p:nvSpPr>
        <p:spPr bwMode="auto">
          <a:xfrm>
            <a:off x="4987925" y="758826"/>
            <a:ext cx="57150" cy="225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8" name="Rectangle 607"/>
          <p:cNvSpPr>
            <a:spLocks noChangeArrowheads="1"/>
          </p:cNvSpPr>
          <p:nvPr/>
        </p:nvSpPr>
        <p:spPr bwMode="auto">
          <a:xfrm>
            <a:off x="4954588" y="722313"/>
            <a:ext cx="9137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CI187-2</a:t>
            </a:r>
          </a:p>
        </p:txBody>
      </p:sp>
      <p:sp>
        <p:nvSpPr>
          <p:cNvPr id="33369" name="Line 608"/>
          <p:cNvSpPr>
            <a:spLocks noChangeShapeType="1"/>
          </p:cNvSpPr>
          <p:nvPr/>
        </p:nvSpPr>
        <p:spPr bwMode="auto">
          <a:xfrm>
            <a:off x="5045076" y="984250"/>
            <a:ext cx="155575" cy="5857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0" name="Line 609"/>
          <p:cNvSpPr>
            <a:spLocks noChangeShapeType="1"/>
          </p:cNvSpPr>
          <p:nvPr/>
        </p:nvSpPr>
        <p:spPr bwMode="auto">
          <a:xfrm>
            <a:off x="4978400" y="612776"/>
            <a:ext cx="139700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1" name="Rectangle 610"/>
          <p:cNvSpPr>
            <a:spLocks noChangeArrowheads="1"/>
          </p:cNvSpPr>
          <p:nvPr/>
        </p:nvSpPr>
        <p:spPr bwMode="auto">
          <a:xfrm>
            <a:off x="4929188" y="5588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A682</a:t>
            </a:r>
          </a:p>
        </p:txBody>
      </p:sp>
      <p:sp>
        <p:nvSpPr>
          <p:cNvPr id="33372" name="Line 611"/>
          <p:cNvSpPr>
            <a:spLocks noChangeShapeType="1"/>
          </p:cNvSpPr>
          <p:nvPr/>
        </p:nvSpPr>
        <p:spPr bwMode="auto">
          <a:xfrm>
            <a:off x="5048250" y="661988"/>
            <a:ext cx="69850" cy="349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3" name="Line 612"/>
          <p:cNvSpPr>
            <a:spLocks noChangeShapeType="1"/>
          </p:cNvSpPr>
          <p:nvPr/>
        </p:nvSpPr>
        <p:spPr bwMode="auto">
          <a:xfrm>
            <a:off x="5118100" y="1011238"/>
            <a:ext cx="82550" cy="558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4" name="Line 613"/>
          <p:cNvSpPr>
            <a:spLocks noChangeShapeType="1"/>
          </p:cNvSpPr>
          <p:nvPr/>
        </p:nvSpPr>
        <p:spPr bwMode="auto">
          <a:xfrm>
            <a:off x="5200650" y="1570039"/>
            <a:ext cx="173038" cy="803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5" name="Line 614"/>
          <p:cNvSpPr>
            <a:spLocks noChangeShapeType="1"/>
          </p:cNvSpPr>
          <p:nvPr/>
        </p:nvSpPr>
        <p:spPr bwMode="auto">
          <a:xfrm>
            <a:off x="5373688" y="2373313"/>
            <a:ext cx="42862" cy="133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6" name="Line 615"/>
          <p:cNvSpPr>
            <a:spLocks noChangeShapeType="1"/>
          </p:cNvSpPr>
          <p:nvPr/>
        </p:nvSpPr>
        <p:spPr bwMode="auto">
          <a:xfrm>
            <a:off x="5416550" y="2506664"/>
            <a:ext cx="12700" cy="33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7" name="Line 616"/>
          <p:cNvSpPr>
            <a:spLocks noChangeShapeType="1"/>
          </p:cNvSpPr>
          <p:nvPr/>
        </p:nvSpPr>
        <p:spPr bwMode="auto">
          <a:xfrm>
            <a:off x="5429250" y="2540000"/>
            <a:ext cx="65088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8" name="Line 617"/>
          <p:cNvSpPr>
            <a:spLocks noChangeShapeType="1"/>
          </p:cNvSpPr>
          <p:nvPr/>
        </p:nvSpPr>
        <p:spPr bwMode="auto">
          <a:xfrm>
            <a:off x="5084764" y="538163"/>
            <a:ext cx="395287" cy="20494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9" name="Rectangle 618"/>
          <p:cNvSpPr>
            <a:spLocks noChangeArrowheads="1"/>
          </p:cNvSpPr>
          <p:nvPr/>
        </p:nvSpPr>
        <p:spPr bwMode="auto">
          <a:xfrm>
            <a:off x="5070475" y="484188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K4</a:t>
            </a:r>
          </a:p>
        </p:txBody>
      </p:sp>
      <p:sp>
        <p:nvSpPr>
          <p:cNvPr id="33380" name="Line 619"/>
          <p:cNvSpPr>
            <a:spLocks noChangeShapeType="1"/>
          </p:cNvSpPr>
          <p:nvPr/>
        </p:nvSpPr>
        <p:spPr bwMode="auto">
          <a:xfrm>
            <a:off x="5181600" y="728663"/>
            <a:ext cx="298450" cy="18589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1" name="Rectangle 620"/>
          <p:cNvSpPr>
            <a:spLocks noChangeArrowheads="1"/>
          </p:cNvSpPr>
          <p:nvPr/>
        </p:nvSpPr>
        <p:spPr bwMode="auto">
          <a:xfrm>
            <a:off x="5135563" y="6731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NC222</a:t>
            </a:r>
          </a:p>
        </p:txBody>
      </p:sp>
      <p:sp>
        <p:nvSpPr>
          <p:cNvPr id="33382" name="Line 621"/>
          <p:cNvSpPr>
            <a:spLocks noChangeShapeType="1"/>
          </p:cNvSpPr>
          <p:nvPr/>
        </p:nvSpPr>
        <p:spPr bwMode="auto">
          <a:xfrm>
            <a:off x="5480050" y="2587626"/>
            <a:ext cx="14288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" name="Line 622"/>
          <p:cNvSpPr>
            <a:spLocks noChangeShapeType="1"/>
          </p:cNvSpPr>
          <p:nvPr/>
        </p:nvSpPr>
        <p:spPr bwMode="auto">
          <a:xfrm>
            <a:off x="5494339" y="2667000"/>
            <a:ext cx="22225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" name="Line 623"/>
          <p:cNvSpPr>
            <a:spLocks noChangeShapeType="1"/>
          </p:cNvSpPr>
          <p:nvPr/>
        </p:nvSpPr>
        <p:spPr bwMode="auto">
          <a:xfrm>
            <a:off x="5516563" y="2736850"/>
            <a:ext cx="31750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" name="Line 624"/>
          <p:cNvSpPr>
            <a:spLocks noChangeShapeType="1"/>
          </p:cNvSpPr>
          <p:nvPr/>
        </p:nvSpPr>
        <p:spPr bwMode="auto">
          <a:xfrm>
            <a:off x="5268913" y="942975"/>
            <a:ext cx="285750" cy="18034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" name="Rectangle 625"/>
          <p:cNvSpPr>
            <a:spLocks noChangeArrowheads="1"/>
          </p:cNvSpPr>
          <p:nvPr/>
        </p:nvSpPr>
        <p:spPr bwMode="auto">
          <a:xfrm>
            <a:off x="5221288" y="8890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NC236</a:t>
            </a:r>
          </a:p>
        </p:txBody>
      </p:sp>
      <p:sp>
        <p:nvSpPr>
          <p:cNvPr id="33387" name="Line 626"/>
          <p:cNvSpPr>
            <a:spLocks noChangeShapeType="1"/>
          </p:cNvSpPr>
          <p:nvPr/>
        </p:nvSpPr>
        <p:spPr bwMode="auto">
          <a:xfrm>
            <a:off x="5289551" y="822326"/>
            <a:ext cx="238125" cy="169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8" name="Rectangle 627"/>
          <p:cNvSpPr>
            <a:spLocks noChangeArrowheads="1"/>
          </p:cNvSpPr>
          <p:nvPr/>
        </p:nvSpPr>
        <p:spPr bwMode="auto">
          <a:xfrm>
            <a:off x="5375275" y="72231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CI3A</a:t>
            </a:r>
          </a:p>
        </p:txBody>
      </p:sp>
      <p:sp>
        <p:nvSpPr>
          <p:cNvPr id="33389" name="Line 628"/>
          <p:cNvSpPr>
            <a:spLocks noChangeShapeType="1"/>
          </p:cNvSpPr>
          <p:nvPr/>
        </p:nvSpPr>
        <p:spPr bwMode="auto">
          <a:xfrm>
            <a:off x="5275263" y="342900"/>
            <a:ext cx="252412" cy="2178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" name="Rectangle 629"/>
          <p:cNvSpPr>
            <a:spLocks noChangeArrowheads="1"/>
          </p:cNvSpPr>
          <p:nvPr/>
        </p:nvSpPr>
        <p:spPr bwMode="auto">
          <a:xfrm>
            <a:off x="5224463" y="296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K148</a:t>
            </a:r>
          </a:p>
        </p:txBody>
      </p:sp>
      <p:sp>
        <p:nvSpPr>
          <p:cNvPr id="33391" name="Line 630"/>
          <p:cNvSpPr>
            <a:spLocks noChangeShapeType="1"/>
          </p:cNvSpPr>
          <p:nvPr/>
        </p:nvSpPr>
        <p:spPr bwMode="auto">
          <a:xfrm>
            <a:off x="5527675" y="2520951"/>
            <a:ext cx="20638" cy="168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2" name="Line 631"/>
          <p:cNvSpPr>
            <a:spLocks noChangeShapeType="1"/>
          </p:cNvSpPr>
          <p:nvPr/>
        </p:nvSpPr>
        <p:spPr bwMode="auto">
          <a:xfrm>
            <a:off x="5354638" y="639763"/>
            <a:ext cx="188912" cy="19859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3" name="Rectangle 632"/>
          <p:cNvSpPr>
            <a:spLocks noChangeArrowheads="1"/>
          </p:cNvSpPr>
          <p:nvPr/>
        </p:nvSpPr>
        <p:spPr bwMode="auto">
          <a:xfrm>
            <a:off x="5310188" y="577850"/>
            <a:ext cx="5610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Mt42</a:t>
            </a:r>
          </a:p>
        </p:txBody>
      </p:sp>
      <p:sp>
        <p:nvSpPr>
          <p:cNvPr id="33394" name="Line 633"/>
          <p:cNvSpPr>
            <a:spLocks noChangeShapeType="1"/>
          </p:cNvSpPr>
          <p:nvPr/>
        </p:nvSpPr>
        <p:spPr bwMode="auto">
          <a:xfrm>
            <a:off x="5407026" y="768350"/>
            <a:ext cx="123825" cy="1612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5" name="Rectangle 634"/>
          <p:cNvSpPr>
            <a:spLocks noChangeArrowheads="1"/>
          </p:cNvSpPr>
          <p:nvPr/>
        </p:nvSpPr>
        <p:spPr bwMode="auto">
          <a:xfrm>
            <a:off x="5218113" y="763588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MS153</a:t>
            </a:r>
          </a:p>
        </p:txBody>
      </p:sp>
      <p:sp>
        <p:nvSpPr>
          <p:cNvPr id="33396" name="Line 635"/>
          <p:cNvSpPr>
            <a:spLocks noChangeShapeType="1"/>
          </p:cNvSpPr>
          <p:nvPr/>
        </p:nvSpPr>
        <p:spPr bwMode="auto">
          <a:xfrm>
            <a:off x="5441951" y="638176"/>
            <a:ext cx="79375" cy="151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7" name="Rectangle 636"/>
          <p:cNvSpPr>
            <a:spLocks noChangeArrowheads="1"/>
          </p:cNvSpPr>
          <p:nvPr/>
        </p:nvSpPr>
        <p:spPr bwMode="auto">
          <a:xfrm>
            <a:off x="5403851" y="596900"/>
            <a:ext cx="666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W401</a:t>
            </a:r>
          </a:p>
        </p:txBody>
      </p:sp>
      <p:sp>
        <p:nvSpPr>
          <p:cNvPr id="33398" name="Line 637"/>
          <p:cNvSpPr>
            <a:spLocks noChangeShapeType="1"/>
          </p:cNvSpPr>
          <p:nvPr/>
        </p:nvSpPr>
        <p:spPr bwMode="auto">
          <a:xfrm>
            <a:off x="5489575" y="719138"/>
            <a:ext cx="31750" cy="1433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9" name="Rectangle 638"/>
          <p:cNvSpPr>
            <a:spLocks noChangeArrowheads="1"/>
          </p:cNvSpPr>
          <p:nvPr/>
        </p:nvSpPr>
        <p:spPr bwMode="auto">
          <a:xfrm>
            <a:off x="5435600" y="6794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A556</a:t>
            </a:r>
          </a:p>
        </p:txBody>
      </p:sp>
      <p:sp>
        <p:nvSpPr>
          <p:cNvPr id="33400" name="Line 639"/>
          <p:cNvSpPr>
            <a:spLocks noChangeShapeType="1"/>
          </p:cNvSpPr>
          <p:nvPr/>
        </p:nvSpPr>
        <p:spPr bwMode="auto">
          <a:xfrm>
            <a:off x="5521326" y="2152650"/>
            <a:ext cx="9525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1" name="Line 640"/>
          <p:cNvSpPr>
            <a:spLocks noChangeShapeType="1"/>
          </p:cNvSpPr>
          <p:nvPr/>
        </p:nvSpPr>
        <p:spPr bwMode="auto">
          <a:xfrm>
            <a:off x="5530850" y="2381251"/>
            <a:ext cx="12700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2" name="Line 641"/>
          <p:cNvSpPr>
            <a:spLocks noChangeShapeType="1"/>
          </p:cNvSpPr>
          <p:nvPr/>
        </p:nvSpPr>
        <p:spPr bwMode="auto">
          <a:xfrm>
            <a:off x="5543551" y="2625725"/>
            <a:ext cx="476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3" name="Line 642"/>
          <p:cNvSpPr>
            <a:spLocks noChangeShapeType="1"/>
          </p:cNvSpPr>
          <p:nvPr/>
        </p:nvSpPr>
        <p:spPr bwMode="auto">
          <a:xfrm>
            <a:off x="5548313" y="2689226"/>
            <a:ext cx="6350" cy="55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4" name="Line 643"/>
          <p:cNvSpPr>
            <a:spLocks noChangeShapeType="1"/>
          </p:cNvSpPr>
          <p:nvPr/>
        </p:nvSpPr>
        <p:spPr bwMode="auto">
          <a:xfrm>
            <a:off x="5516563" y="763588"/>
            <a:ext cx="50800" cy="16938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5" name="Rectangle 644"/>
          <p:cNvSpPr>
            <a:spLocks noChangeArrowheads="1"/>
          </p:cNvSpPr>
          <p:nvPr/>
        </p:nvSpPr>
        <p:spPr bwMode="auto">
          <a:xfrm>
            <a:off x="5516563" y="722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B77</a:t>
            </a:r>
          </a:p>
        </p:txBody>
      </p:sp>
      <p:sp>
        <p:nvSpPr>
          <p:cNvPr id="33406" name="Line 645"/>
          <p:cNvSpPr>
            <a:spLocks noChangeShapeType="1"/>
          </p:cNvSpPr>
          <p:nvPr/>
        </p:nvSpPr>
        <p:spPr bwMode="auto">
          <a:xfrm>
            <a:off x="5467350" y="211139"/>
            <a:ext cx="115888" cy="10048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7" name="Rectangle 646"/>
          <p:cNvSpPr>
            <a:spLocks noChangeArrowheads="1"/>
          </p:cNvSpPr>
          <p:nvPr/>
        </p:nvSpPr>
        <p:spPr bwMode="auto">
          <a:xfrm>
            <a:off x="5403850" y="152400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CM37</a:t>
            </a:r>
          </a:p>
        </p:txBody>
      </p:sp>
      <p:sp>
        <p:nvSpPr>
          <p:cNvPr id="33408" name="Line 647"/>
          <p:cNvSpPr>
            <a:spLocks noChangeShapeType="1"/>
          </p:cNvSpPr>
          <p:nvPr/>
        </p:nvSpPr>
        <p:spPr bwMode="auto">
          <a:xfrm>
            <a:off x="5556250" y="612775"/>
            <a:ext cx="26988" cy="603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9" name="Rectangle 648"/>
          <p:cNvSpPr>
            <a:spLocks noChangeArrowheads="1"/>
          </p:cNvSpPr>
          <p:nvPr/>
        </p:nvSpPr>
        <p:spPr bwMode="auto">
          <a:xfrm>
            <a:off x="5502275" y="555625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CMV3</a:t>
            </a:r>
          </a:p>
        </p:txBody>
      </p:sp>
      <p:sp>
        <p:nvSpPr>
          <p:cNvPr id="33410" name="Line 649"/>
          <p:cNvSpPr>
            <a:spLocks noChangeShapeType="1"/>
          </p:cNvSpPr>
          <p:nvPr/>
        </p:nvSpPr>
        <p:spPr bwMode="auto">
          <a:xfrm flipH="1">
            <a:off x="5567364" y="1216026"/>
            <a:ext cx="15875" cy="1241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1" name="Line 650"/>
          <p:cNvSpPr>
            <a:spLocks noChangeShapeType="1"/>
          </p:cNvSpPr>
          <p:nvPr/>
        </p:nvSpPr>
        <p:spPr bwMode="auto">
          <a:xfrm>
            <a:off x="5567364" y="2457450"/>
            <a:ext cx="1587" cy="266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2" name="Line 651"/>
          <p:cNvSpPr>
            <a:spLocks noChangeShapeType="1"/>
          </p:cNvSpPr>
          <p:nvPr/>
        </p:nvSpPr>
        <p:spPr bwMode="auto">
          <a:xfrm flipH="1">
            <a:off x="5586414" y="584201"/>
            <a:ext cx="20637" cy="21050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3" name="Line 652"/>
          <p:cNvSpPr>
            <a:spLocks noChangeShapeType="1"/>
          </p:cNvSpPr>
          <p:nvPr/>
        </p:nvSpPr>
        <p:spPr bwMode="auto">
          <a:xfrm flipH="1">
            <a:off x="5603875" y="788988"/>
            <a:ext cx="46038" cy="17700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4" name="Rectangle 653"/>
          <p:cNvSpPr>
            <a:spLocks noChangeArrowheads="1"/>
          </p:cNvSpPr>
          <p:nvPr/>
        </p:nvSpPr>
        <p:spPr bwMode="auto">
          <a:xfrm>
            <a:off x="5600700" y="722313"/>
            <a:ext cx="10259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W117HT</a:t>
            </a:r>
          </a:p>
        </p:txBody>
      </p:sp>
      <p:sp>
        <p:nvSpPr>
          <p:cNvPr id="33415" name="Line 654"/>
          <p:cNvSpPr>
            <a:spLocks noChangeShapeType="1"/>
          </p:cNvSpPr>
          <p:nvPr/>
        </p:nvSpPr>
        <p:spPr bwMode="auto">
          <a:xfrm flipH="1">
            <a:off x="5619751" y="995363"/>
            <a:ext cx="66675" cy="1319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6" name="Rectangle 655"/>
          <p:cNvSpPr>
            <a:spLocks noChangeArrowheads="1"/>
          </p:cNvSpPr>
          <p:nvPr/>
        </p:nvSpPr>
        <p:spPr bwMode="auto">
          <a:xfrm>
            <a:off x="5649914" y="909638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CM7</a:t>
            </a:r>
          </a:p>
        </p:txBody>
      </p:sp>
      <p:sp>
        <p:nvSpPr>
          <p:cNvPr id="33417" name="Line 656"/>
          <p:cNvSpPr>
            <a:spLocks noChangeShapeType="1"/>
          </p:cNvSpPr>
          <p:nvPr/>
        </p:nvSpPr>
        <p:spPr bwMode="auto">
          <a:xfrm flipH="1">
            <a:off x="5619751" y="603251"/>
            <a:ext cx="136525" cy="17113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8" name="Rectangle 657"/>
          <p:cNvSpPr>
            <a:spLocks noChangeArrowheads="1"/>
          </p:cNvSpPr>
          <p:nvPr/>
        </p:nvSpPr>
        <p:spPr bwMode="auto">
          <a:xfrm>
            <a:off x="5726113" y="5556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CO106</a:t>
            </a:r>
          </a:p>
        </p:txBody>
      </p:sp>
      <p:sp>
        <p:nvSpPr>
          <p:cNvPr id="33419" name="Line 658"/>
          <p:cNvSpPr>
            <a:spLocks noChangeShapeType="1"/>
          </p:cNvSpPr>
          <p:nvPr/>
        </p:nvSpPr>
        <p:spPr bwMode="auto">
          <a:xfrm flipH="1">
            <a:off x="5603876" y="2314576"/>
            <a:ext cx="15875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0" name="Line 659"/>
          <p:cNvSpPr>
            <a:spLocks noChangeShapeType="1"/>
          </p:cNvSpPr>
          <p:nvPr/>
        </p:nvSpPr>
        <p:spPr bwMode="auto">
          <a:xfrm flipH="1">
            <a:off x="5602289" y="2559051"/>
            <a:ext cx="1587" cy="1063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1" name="Line 660"/>
          <p:cNvSpPr>
            <a:spLocks noChangeShapeType="1"/>
          </p:cNvSpPr>
          <p:nvPr/>
        </p:nvSpPr>
        <p:spPr bwMode="auto">
          <a:xfrm flipH="1">
            <a:off x="5616575" y="758825"/>
            <a:ext cx="179388" cy="1866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2" name="Rectangle 661"/>
          <p:cNvSpPr>
            <a:spLocks noChangeArrowheads="1"/>
          </p:cNvSpPr>
          <p:nvPr/>
        </p:nvSpPr>
        <p:spPr bwMode="auto">
          <a:xfrm>
            <a:off x="5767388" y="6985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B103</a:t>
            </a:r>
          </a:p>
        </p:txBody>
      </p:sp>
      <p:sp>
        <p:nvSpPr>
          <p:cNvPr id="33423" name="Line 662"/>
          <p:cNvSpPr>
            <a:spLocks noChangeShapeType="1"/>
          </p:cNvSpPr>
          <p:nvPr/>
        </p:nvSpPr>
        <p:spPr bwMode="auto">
          <a:xfrm flipH="1">
            <a:off x="5643563" y="652463"/>
            <a:ext cx="228600" cy="1752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4" name="Line 663"/>
          <p:cNvSpPr>
            <a:spLocks noChangeShapeType="1"/>
          </p:cNvSpPr>
          <p:nvPr/>
        </p:nvSpPr>
        <p:spPr bwMode="auto">
          <a:xfrm flipH="1">
            <a:off x="5686426" y="293688"/>
            <a:ext cx="315913" cy="1898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5" name="Rectangle 664"/>
          <p:cNvSpPr>
            <a:spLocks noChangeArrowheads="1"/>
          </p:cNvSpPr>
          <p:nvPr/>
        </p:nvSpPr>
        <p:spPr bwMode="auto">
          <a:xfrm>
            <a:off x="5973763" y="244475"/>
            <a:ext cx="3366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R4</a:t>
            </a:r>
          </a:p>
        </p:txBody>
      </p:sp>
      <p:sp>
        <p:nvSpPr>
          <p:cNvPr id="33426" name="Line 665"/>
          <p:cNvSpPr>
            <a:spLocks noChangeShapeType="1"/>
          </p:cNvSpPr>
          <p:nvPr/>
        </p:nvSpPr>
        <p:spPr bwMode="auto">
          <a:xfrm flipH="1">
            <a:off x="5686425" y="430214"/>
            <a:ext cx="376238" cy="17621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7" name="Rectangle 666"/>
          <p:cNvSpPr>
            <a:spLocks noChangeArrowheads="1"/>
          </p:cNvSpPr>
          <p:nvPr/>
        </p:nvSpPr>
        <p:spPr bwMode="auto">
          <a:xfrm>
            <a:off x="6019800" y="366713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Ky228</a:t>
            </a:r>
          </a:p>
        </p:txBody>
      </p:sp>
      <p:sp>
        <p:nvSpPr>
          <p:cNvPr id="33428" name="Line 667"/>
          <p:cNvSpPr>
            <a:spLocks noChangeShapeType="1"/>
          </p:cNvSpPr>
          <p:nvPr/>
        </p:nvSpPr>
        <p:spPr bwMode="auto">
          <a:xfrm flipH="1">
            <a:off x="5643563" y="2192339"/>
            <a:ext cx="42862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9" name="Line 668"/>
          <p:cNvSpPr>
            <a:spLocks noChangeShapeType="1"/>
          </p:cNvSpPr>
          <p:nvPr/>
        </p:nvSpPr>
        <p:spPr bwMode="auto">
          <a:xfrm flipH="1">
            <a:off x="5621339" y="2405064"/>
            <a:ext cx="22225" cy="1920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0" name="Line 669"/>
          <p:cNvSpPr>
            <a:spLocks noChangeShapeType="1"/>
          </p:cNvSpPr>
          <p:nvPr/>
        </p:nvSpPr>
        <p:spPr bwMode="auto">
          <a:xfrm flipH="1">
            <a:off x="5626100" y="903289"/>
            <a:ext cx="387350" cy="16843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1" name="Rectangle 670"/>
          <p:cNvSpPr>
            <a:spLocks noChangeArrowheads="1"/>
          </p:cNvSpPr>
          <p:nvPr/>
        </p:nvSpPr>
        <p:spPr bwMode="auto">
          <a:xfrm>
            <a:off x="5980113" y="8461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B164</a:t>
            </a:r>
          </a:p>
        </p:txBody>
      </p:sp>
      <p:sp>
        <p:nvSpPr>
          <p:cNvPr id="33432" name="Line 671"/>
          <p:cNvSpPr>
            <a:spLocks noChangeShapeType="1"/>
          </p:cNvSpPr>
          <p:nvPr/>
        </p:nvSpPr>
        <p:spPr bwMode="auto">
          <a:xfrm flipH="1">
            <a:off x="5788025" y="423863"/>
            <a:ext cx="387350" cy="16113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3" name="Rectangle 672"/>
          <p:cNvSpPr>
            <a:spLocks noChangeArrowheads="1"/>
          </p:cNvSpPr>
          <p:nvPr/>
        </p:nvSpPr>
        <p:spPr bwMode="auto">
          <a:xfrm>
            <a:off x="6140450" y="346075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Mo46</a:t>
            </a:r>
          </a:p>
        </p:txBody>
      </p:sp>
      <p:sp>
        <p:nvSpPr>
          <p:cNvPr id="33434" name="Line 673"/>
          <p:cNvSpPr>
            <a:spLocks noChangeShapeType="1"/>
          </p:cNvSpPr>
          <p:nvPr/>
        </p:nvSpPr>
        <p:spPr bwMode="auto">
          <a:xfrm flipH="1">
            <a:off x="5868988" y="498475"/>
            <a:ext cx="355600" cy="1271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5" name="Rectangle 674"/>
          <p:cNvSpPr>
            <a:spLocks noChangeArrowheads="1"/>
          </p:cNvSpPr>
          <p:nvPr/>
        </p:nvSpPr>
        <p:spPr bwMode="auto">
          <a:xfrm>
            <a:off x="6180138" y="452438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Mo47</a:t>
            </a:r>
          </a:p>
        </p:txBody>
      </p:sp>
      <p:sp>
        <p:nvSpPr>
          <p:cNvPr id="33436" name="Line 675"/>
          <p:cNvSpPr>
            <a:spLocks noChangeShapeType="1"/>
          </p:cNvSpPr>
          <p:nvPr/>
        </p:nvSpPr>
        <p:spPr bwMode="auto">
          <a:xfrm flipH="1">
            <a:off x="5868989" y="585789"/>
            <a:ext cx="390525" cy="1184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7" name="Rectangle 676"/>
          <p:cNvSpPr>
            <a:spLocks noChangeArrowheads="1"/>
          </p:cNvSpPr>
          <p:nvPr/>
        </p:nvSpPr>
        <p:spPr bwMode="auto">
          <a:xfrm>
            <a:off x="6224588" y="5334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Mo45</a:t>
            </a:r>
          </a:p>
        </p:txBody>
      </p:sp>
      <p:sp>
        <p:nvSpPr>
          <p:cNvPr id="33438" name="Line 677"/>
          <p:cNvSpPr>
            <a:spLocks noChangeShapeType="1"/>
          </p:cNvSpPr>
          <p:nvPr/>
        </p:nvSpPr>
        <p:spPr bwMode="auto">
          <a:xfrm flipH="1">
            <a:off x="5788026" y="1770063"/>
            <a:ext cx="80963" cy="265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9" name="Line 678"/>
          <p:cNvSpPr>
            <a:spLocks noChangeShapeType="1"/>
          </p:cNvSpPr>
          <p:nvPr/>
        </p:nvSpPr>
        <p:spPr bwMode="auto">
          <a:xfrm flipH="1">
            <a:off x="5634039" y="2035175"/>
            <a:ext cx="153987" cy="528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0" name="Line 679"/>
          <p:cNvSpPr>
            <a:spLocks noChangeShapeType="1"/>
          </p:cNvSpPr>
          <p:nvPr/>
        </p:nvSpPr>
        <p:spPr bwMode="auto">
          <a:xfrm flipH="1">
            <a:off x="5646738" y="446089"/>
            <a:ext cx="722312" cy="2079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1" name="Rectangle 680"/>
          <p:cNvSpPr>
            <a:spLocks noChangeArrowheads="1"/>
          </p:cNvSpPr>
          <p:nvPr/>
        </p:nvSpPr>
        <p:spPr bwMode="auto">
          <a:xfrm>
            <a:off x="6351588" y="385763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Hi27</a:t>
            </a:r>
          </a:p>
        </p:txBody>
      </p:sp>
      <p:sp>
        <p:nvSpPr>
          <p:cNvPr id="33442" name="Line 681"/>
          <p:cNvSpPr>
            <a:spLocks noChangeShapeType="1"/>
          </p:cNvSpPr>
          <p:nvPr/>
        </p:nvSpPr>
        <p:spPr bwMode="auto">
          <a:xfrm flipH="1">
            <a:off x="5654676" y="531813"/>
            <a:ext cx="752475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3" name="Rectangle 682"/>
          <p:cNvSpPr>
            <a:spLocks noChangeArrowheads="1"/>
          </p:cNvSpPr>
          <p:nvPr/>
        </p:nvSpPr>
        <p:spPr bwMode="auto">
          <a:xfrm>
            <a:off x="6413500" y="493713"/>
            <a:ext cx="1202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Yu796-NS</a:t>
            </a:r>
          </a:p>
        </p:txBody>
      </p:sp>
      <p:sp>
        <p:nvSpPr>
          <p:cNvPr id="33444" name="Line 683"/>
          <p:cNvSpPr>
            <a:spLocks noChangeShapeType="1"/>
          </p:cNvSpPr>
          <p:nvPr/>
        </p:nvSpPr>
        <p:spPr bwMode="auto">
          <a:xfrm flipH="1">
            <a:off x="5675314" y="1001714"/>
            <a:ext cx="604837" cy="1455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5" name="Rectangle 684"/>
          <p:cNvSpPr>
            <a:spLocks noChangeArrowheads="1"/>
          </p:cNvSpPr>
          <p:nvPr/>
        </p:nvSpPr>
        <p:spPr bwMode="auto">
          <a:xfrm>
            <a:off x="6265863" y="949325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I205</a:t>
            </a:r>
          </a:p>
        </p:txBody>
      </p:sp>
      <p:sp>
        <p:nvSpPr>
          <p:cNvPr id="33446" name="Line 685"/>
          <p:cNvSpPr>
            <a:spLocks noChangeShapeType="1"/>
          </p:cNvSpPr>
          <p:nvPr/>
        </p:nvSpPr>
        <p:spPr bwMode="auto">
          <a:xfrm flipH="1">
            <a:off x="5680076" y="784226"/>
            <a:ext cx="754063" cy="1666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7" name="Rectangle 686"/>
          <p:cNvSpPr>
            <a:spLocks noChangeArrowheads="1"/>
          </p:cNvSpPr>
          <p:nvPr/>
        </p:nvSpPr>
        <p:spPr bwMode="auto">
          <a:xfrm>
            <a:off x="6392863" y="72231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Tzi16</a:t>
            </a:r>
          </a:p>
        </p:txBody>
      </p:sp>
      <p:sp>
        <p:nvSpPr>
          <p:cNvPr id="33448" name="Line 687"/>
          <p:cNvSpPr>
            <a:spLocks noChangeShapeType="1"/>
          </p:cNvSpPr>
          <p:nvPr/>
        </p:nvSpPr>
        <p:spPr bwMode="auto">
          <a:xfrm flipH="1">
            <a:off x="5702301" y="763588"/>
            <a:ext cx="809625" cy="16494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9" name="Rectangle 688"/>
          <p:cNvSpPr>
            <a:spLocks noChangeArrowheads="1"/>
          </p:cNvSpPr>
          <p:nvPr/>
        </p:nvSpPr>
        <p:spPr bwMode="auto">
          <a:xfrm>
            <a:off x="6497638" y="6985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Tzi25</a:t>
            </a:r>
          </a:p>
        </p:txBody>
      </p:sp>
      <p:sp>
        <p:nvSpPr>
          <p:cNvPr id="33450" name="Line 689"/>
          <p:cNvSpPr>
            <a:spLocks noChangeShapeType="1"/>
          </p:cNvSpPr>
          <p:nvPr/>
        </p:nvSpPr>
        <p:spPr bwMode="auto">
          <a:xfrm flipH="1">
            <a:off x="5740401" y="1138238"/>
            <a:ext cx="646113" cy="12319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1" name="Rectangle 690"/>
          <p:cNvSpPr>
            <a:spLocks noChangeArrowheads="1"/>
          </p:cNvSpPr>
          <p:nvPr/>
        </p:nvSpPr>
        <p:spPr bwMode="auto">
          <a:xfrm>
            <a:off x="6372225" y="109696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B79</a:t>
            </a:r>
          </a:p>
        </p:txBody>
      </p:sp>
      <p:sp>
        <p:nvSpPr>
          <p:cNvPr id="33452" name="Line 691"/>
          <p:cNvSpPr>
            <a:spLocks noChangeShapeType="1"/>
          </p:cNvSpPr>
          <p:nvPr/>
        </p:nvSpPr>
        <p:spPr bwMode="auto">
          <a:xfrm flipH="1">
            <a:off x="5815013" y="763588"/>
            <a:ext cx="836612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3" name="Rectangle 692"/>
          <p:cNvSpPr>
            <a:spLocks noChangeArrowheads="1"/>
          </p:cNvSpPr>
          <p:nvPr/>
        </p:nvSpPr>
        <p:spPr bwMode="auto">
          <a:xfrm>
            <a:off x="6621463" y="6985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B105</a:t>
            </a:r>
          </a:p>
        </p:txBody>
      </p:sp>
      <p:sp>
        <p:nvSpPr>
          <p:cNvPr id="33454" name="Line 693"/>
          <p:cNvSpPr>
            <a:spLocks noChangeShapeType="1"/>
          </p:cNvSpPr>
          <p:nvPr/>
        </p:nvSpPr>
        <p:spPr bwMode="auto">
          <a:xfrm flipH="1">
            <a:off x="5838826" y="969963"/>
            <a:ext cx="779463" cy="12890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5" name="Rectangle 694"/>
          <p:cNvSpPr>
            <a:spLocks noChangeArrowheads="1"/>
          </p:cNvSpPr>
          <p:nvPr/>
        </p:nvSpPr>
        <p:spPr bwMode="auto">
          <a:xfrm>
            <a:off x="6597650" y="909638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N7A</a:t>
            </a:r>
          </a:p>
        </p:txBody>
      </p:sp>
      <p:sp>
        <p:nvSpPr>
          <p:cNvPr id="33456" name="Line 695"/>
          <p:cNvSpPr>
            <a:spLocks noChangeShapeType="1"/>
          </p:cNvSpPr>
          <p:nvPr/>
        </p:nvSpPr>
        <p:spPr bwMode="auto">
          <a:xfrm flipH="1">
            <a:off x="5875338" y="869951"/>
            <a:ext cx="895350" cy="13382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7" name="Rectangle 696"/>
          <p:cNvSpPr>
            <a:spLocks noChangeArrowheads="1"/>
          </p:cNvSpPr>
          <p:nvPr/>
        </p:nvSpPr>
        <p:spPr bwMode="auto">
          <a:xfrm>
            <a:off x="6745288" y="804863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SD40</a:t>
            </a:r>
          </a:p>
        </p:txBody>
      </p:sp>
      <p:sp>
        <p:nvSpPr>
          <p:cNvPr id="33458" name="Line 697"/>
          <p:cNvSpPr>
            <a:spLocks noChangeShapeType="1"/>
          </p:cNvSpPr>
          <p:nvPr/>
        </p:nvSpPr>
        <p:spPr bwMode="auto">
          <a:xfrm flipH="1">
            <a:off x="5929313" y="976314"/>
            <a:ext cx="850900" cy="1171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9" name="Rectangle 698"/>
          <p:cNvSpPr>
            <a:spLocks noChangeArrowheads="1"/>
          </p:cNvSpPr>
          <p:nvPr/>
        </p:nvSpPr>
        <p:spPr bwMode="auto">
          <a:xfrm>
            <a:off x="6745289" y="909638"/>
            <a:ext cx="841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N28HT</a:t>
            </a:r>
          </a:p>
        </p:txBody>
      </p:sp>
      <p:sp>
        <p:nvSpPr>
          <p:cNvPr id="33460" name="Line 699"/>
          <p:cNvSpPr>
            <a:spLocks noChangeShapeType="1"/>
          </p:cNvSpPr>
          <p:nvPr/>
        </p:nvSpPr>
        <p:spPr bwMode="auto">
          <a:xfrm flipH="1">
            <a:off x="6232525" y="869951"/>
            <a:ext cx="674688" cy="95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1" name="Rectangle 700"/>
          <p:cNvSpPr>
            <a:spLocks noChangeArrowheads="1"/>
          </p:cNvSpPr>
          <p:nvPr/>
        </p:nvSpPr>
        <p:spPr bwMode="auto">
          <a:xfrm>
            <a:off x="6870700" y="804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A641</a:t>
            </a:r>
          </a:p>
        </p:txBody>
      </p:sp>
      <p:sp>
        <p:nvSpPr>
          <p:cNvPr id="33462" name="Line 701"/>
          <p:cNvSpPr>
            <a:spLocks noChangeShapeType="1"/>
          </p:cNvSpPr>
          <p:nvPr/>
        </p:nvSpPr>
        <p:spPr bwMode="auto">
          <a:xfrm flipH="1">
            <a:off x="6380164" y="731838"/>
            <a:ext cx="682625" cy="931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3" name="Rectangle 702"/>
          <p:cNvSpPr>
            <a:spLocks noChangeArrowheads="1"/>
          </p:cNvSpPr>
          <p:nvPr/>
        </p:nvSpPr>
        <p:spPr bwMode="auto">
          <a:xfrm>
            <a:off x="7058025" y="67945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DE811</a:t>
            </a:r>
          </a:p>
        </p:txBody>
      </p:sp>
      <p:sp>
        <p:nvSpPr>
          <p:cNvPr id="33464" name="Line 703"/>
          <p:cNvSpPr>
            <a:spLocks noChangeShapeType="1"/>
          </p:cNvSpPr>
          <p:nvPr/>
        </p:nvSpPr>
        <p:spPr bwMode="auto">
          <a:xfrm flipH="1">
            <a:off x="6426200" y="1042989"/>
            <a:ext cx="450850" cy="573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5" name="Rectangle 704"/>
          <p:cNvSpPr>
            <a:spLocks noChangeArrowheads="1"/>
          </p:cNvSpPr>
          <p:nvPr/>
        </p:nvSpPr>
        <p:spPr bwMode="auto">
          <a:xfrm>
            <a:off x="6831013" y="992188"/>
            <a:ext cx="8656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H105W</a:t>
            </a:r>
          </a:p>
        </p:txBody>
      </p:sp>
      <p:sp>
        <p:nvSpPr>
          <p:cNvPr id="33466" name="Line 705"/>
          <p:cNvSpPr>
            <a:spLocks noChangeShapeType="1"/>
          </p:cNvSpPr>
          <p:nvPr/>
        </p:nvSpPr>
        <p:spPr bwMode="auto">
          <a:xfrm flipH="1">
            <a:off x="6494463" y="871539"/>
            <a:ext cx="563562" cy="6746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7" name="Rectangle 706"/>
          <p:cNvSpPr>
            <a:spLocks noChangeArrowheads="1"/>
          </p:cNvSpPr>
          <p:nvPr/>
        </p:nvSpPr>
        <p:spPr bwMode="auto">
          <a:xfrm>
            <a:off x="7038975" y="82391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A214N</a:t>
            </a:r>
          </a:p>
        </p:txBody>
      </p:sp>
      <p:sp>
        <p:nvSpPr>
          <p:cNvPr id="33468" name="Line 707"/>
          <p:cNvSpPr>
            <a:spLocks noChangeShapeType="1"/>
          </p:cNvSpPr>
          <p:nvPr/>
        </p:nvSpPr>
        <p:spPr bwMode="auto">
          <a:xfrm flipH="1">
            <a:off x="6548438" y="969963"/>
            <a:ext cx="482600" cy="519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9" name="Rectangle 708"/>
          <p:cNvSpPr>
            <a:spLocks noChangeArrowheads="1"/>
          </p:cNvSpPr>
          <p:nvPr/>
        </p:nvSpPr>
        <p:spPr bwMode="auto">
          <a:xfrm>
            <a:off x="7038975" y="90963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H100</a:t>
            </a:r>
          </a:p>
        </p:txBody>
      </p:sp>
      <p:sp>
        <p:nvSpPr>
          <p:cNvPr id="33470" name="Line 709"/>
          <p:cNvSpPr>
            <a:spLocks noChangeShapeType="1"/>
          </p:cNvSpPr>
          <p:nvPr/>
        </p:nvSpPr>
        <p:spPr bwMode="auto">
          <a:xfrm flipH="1">
            <a:off x="6570663" y="1055688"/>
            <a:ext cx="406400" cy="4127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1" name="Rectangle 710"/>
          <p:cNvSpPr>
            <a:spLocks noChangeArrowheads="1"/>
          </p:cNvSpPr>
          <p:nvPr/>
        </p:nvSpPr>
        <p:spPr bwMode="auto">
          <a:xfrm>
            <a:off x="6985000" y="101441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A635</a:t>
            </a:r>
          </a:p>
        </p:txBody>
      </p:sp>
      <p:sp>
        <p:nvSpPr>
          <p:cNvPr id="33472" name="Line 711"/>
          <p:cNvSpPr>
            <a:spLocks noChangeShapeType="1"/>
          </p:cNvSpPr>
          <p:nvPr/>
        </p:nvSpPr>
        <p:spPr bwMode="auto">
          <a:xfrm flipH="1">
            <a:off x="6592889" y="1096964"/>
            <a:ext cx="384175" cy="3524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3" name="Rectangle 712"/>
          <p:cNvSpPr>
            <a:spLocks noChangeArrowheads="1"/>
          </p:cNvSpPr>
          <p:nvPr/>
        </p:nvSpPr>
        <p:spPr bwMode="auto">
          <a:xfrm>
            <a:off x="6985000" y="10636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A632</a:t>
            </a:r>
          </a:p>
        </p:txBody>
      </p:sp>
      <p:sp>
        <p:nvSpPr>
          <p:cNvPr id="33474" name="Line 713"/>
          <p:cNvSpPr>
            <a:spLocks noChangeShapeType="1"/>
          </p:cNvSpPr>
          <p:nvPr/>
        </p:nvSpPr>
        <p:spPr bwMode="auto">
          <a:xfrm flipH="1">
            <a:off x="6659563" y="1182688"/>
            <a:ext cx="266700" cy="2206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5" name="Rectangle 714"/>
          <p:cNvSpPr>
            <a:spLocks noChangeArrowheads="1"/>
          </p:cNvSpPr>
          <p:nvPr/>
        </p:nvSpPr>
        <p:spPr bwMode="auto">
          <a:xfrm>
            <a:off x="6892925" y="11382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A634</a:t>
            </a:r>
          </a:p>
        </p:txBody>
      </p:sp>
      <p:sp>
        <p:nvSpPr>
          <p:cNvPr id="33476" name="Line 715"/>
          <p:cNvSpPr>
            <a:spLocks noChangeShapeType="1"/>
          </p:cNvSpPr>
          <p:nvPr/>
        </p:nvSpPr>
        <p:spPr bwMode="auto">
          <a:xfrm flipH="1">
            <a:off x="6734176" y="1182688"/>
            <a:ext cx="219075" cy="171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7" name="Rectangle 716"/>
          <p:cNvSpPr>
            <a:spLocks noChangeArrowheads="1"/>
          </p:cNvSpPr>
          <p:nvPr/>
        </p:nvSpPr>
        <p:spPr bwMode="auto">
          <a:xfrm>
            <a:off x="6953250" y="116046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B14A</a:t>
            </a:r>
          </a:p>
        </p:txBody>
      </p:sp>
      <p:sp>
        <p:nvSpPr>
          <p:cNvPr id="33478" name="Line 717"/>
          <p:cNvSpPr>
            <a:spLocks noChangeShapeType="1"/>
          </p:cNvSpPr>
          <p:nvPr/>
        </p:nvSpPr>
        <p:spPr bwMode="auto">
          <a:xfrm flipH="1">
            <a:off x="6734175" y="1138238"/>
            <a:ext cx="304800" cy="2159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9" name="Rectangle 718"/>
          <p:cNvSpPr>
            <a:spLocks noChangeArrowheads="1"/>
          </p:cNvSpPr>
          <p:nvPr/>
        </p:nvSpPr>
        <p:spPr bwMode="auto">
          <a:xfrm>
            <a:off x="7051675" y="10969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H91</a:t>
            </a:r>
          </a:p>
        </p:txBody>
      </p:sp>
      <p:sp>
        <p:nvSpPr>
          <p:cNvPr id="33480" name="Line 719"/>
          <p:cNvSpPr>
            <a:spLocks noChangeShapeType="1"/>
          </p:cNvSpPr>
          <p:nvPr/>
        </p:nvSpPr>
        <p:spPr bwMode="auto">
          <a:xfrm flipH="1">
            <a:off x="6691313" y="1354138"/>
            <a:ext cx="42862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1" name="Line 720"/>
          <p:cNvSpPr>
            <a:spLocks noChangeShapeType="1"/>
          </p:cNvSpPr>
          <p:nvPr/>
        </p:nvSpPr>
        <p:spPr bwMode="auto">
          <a:xfrm flipH="1">
            <a:off x="6737351" y="1117601"/>
            <a:ext cx="385763" cy="2397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2" name="Rectangle 721"/>
          <p:cNvSpPr>
            <a:spLocks noChangeArrowheads="1"/>
          </p:cNvSpPr>
          <p:nvPr/>
        </p:nvSpPr>
        <p:spPr bwMode="auto">
          <a:xfrm>
            <a:off x="7113588" y="107632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B68</a:t>
            </a:r>
          </a:p>
        </p:txBody>
      </p:sp>
      <p:sp>
        <p:nvSpPr>
          <p:cNvPr id="33483" name="Line 722"/>
          <p:cNvSpPr>
            <a:spLocks noChangeShapeType="1"/>
          </p:cNvSpPr>
          <p:nvPr/>
        </p:nvSpPr>
        <p:spPr bwMode="auto">
          <a:xfrm flipH="1">
            <a:off x="6737351" y="1065213"/>
            <a:ext cx="538163" cy="292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4" name="Rectangle 723"/>
          <p:cNvSpPr>
            <a:spLocks noChangeArrowheads="1"/>
          </p:cNvSpPr>
          <p:nvPr/>
        </p:nvSpPr>
        <p:spPr bwMode="auto">
          <a:xfrm>
            <a:off x="7315200" y="9810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B64</a:t>
            </a:r>
          </a:p>
        </p:txBody>
      </p:sp>
      <p:sp>
        <p:nvSpPr>
          <p:cNvPr id="33485" name="Line 724"/>
          <p:cNvSpPr>
            <a:spLocks noChangeShapeType="1"/>
          </p:cNvSpPr>
          <p:nvPr/>
        </p:nvSpPr>
        <p:spPr bwMode="auto">
          <a:xfrm flipH="1">
            <a:off x="6691314" y="1357314"/>
            <a:ext cx="46037" cy="269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" name="Line 725"/>
          <p:cNvSpPr>
            <a:spLocks noChangeShapeType="1"/>
          </p:cNvSpPr>
          <p:nvPr/>
        </p:nvSpPr>
        <p:spPr bwMode="auto">
          <a:xfrm flipH="1">
            <a:off x="6659563" y="1384300"/>
            <a:ext cx="31750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7" name="Line 726"/>
          <p:cNvSpPr>
            <a:spLocks noChangeShapeType="1"/>
          </p:cNvSpPr>
          <p:nvPr/>
        </p:nvSpPr>
        <p:spPr bwMode="auto">
          <a:xfrm flipH="1">
            <a:off x="6592889" y="1403350"/>
            <a:ext cx="66675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8" name="Line 727"/>
          <p:cNvSpPr>
            <a:spLocks noChangeShapeType="1"/>
          </p:cNvSpPr>
          <p:nvPr/>
        </p:nvSpPr>
        <p:spPr bwMode="auto">
          <a:xfrm flipH="1">
            <a:off x="6570664" y="1449388"/>
            <a:ext cx="22225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" name="Line 728"/>
          <p:cNvSpPr>
            <a:spLocks noChangeShapeType="1"/>
          </p:cNvSpPr>
          <p:nvPr/>
        </p:nvSpPr>
        <p:spPr bwMode="auto">
          <a:xfrm flipH="1">
            <a:off x="6548439" y="1468439"/>
            <a:ext cx="22225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0" name="Line 729"/>
          <p:cNvSpPr>
            <a:spLocks noChangeShapeType="1"/>
          </p:cNvSpPr>
          <p:nvPr/>
        </p:nvSpPr>
        <p:spPr bwMode="auto">
          <a:xfrm flipH="1">
            <a:off x="6494464" y="1489075"/>
            <a:ext cx="53975" cy="571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1" name="Line 730"/>
          <p:cNvSpPr>
            <a:spLocks noChangeShapeType="1"/>
          </p:cNvSpPr>
          <p:nvPr/>
        </p:nvSpPr>
        <p:spPr bwMode="auto">
          <a:xfrm flipH="1">
            <a:off x="6457951" y="1546225"/>
            <a:ext cx="36513" cy="44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2" name="Line 731"/>
          <p:cNvSpPr>
            <a:spLocks noChangeShapeType="1"/>
          </p:cNvSpPr>
          <p:nvPr/>
        </p:nvSpPr>
        <p:spPr bwMode="auto">
          <a:xfrm flipH="1">
            <a:off x="6867526" y="1284289"/>
            <a:ext cx="68263" cy="587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3" name="Rectangle 732"/>
          <p:cNvSpPr>
            <a:spLocks noChangeArrowheads="1"/>
          </p:cNvSpPr>
          <p:nvPr/>
        </p:nvSpPr>
        <p:spPr bwMode="auto">
          <a:xfrm>
            <a:off x="6935788" y="124777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CM174</a:t>
            </a:r>
          </a:p>
        </p:txBody>
      </p:sp>
      <p:sp>
        <p:nvSpPr>
          <p:cNvPr id="33494" name="Line 733"/>
          <p:cNvSpPr>
            <a:spLocks noChangeShapeType="1"/>
          </p:cNvSpPr>
          <p:nvPr/>
        </p:nvSpPr>
        <p:spPr bwMode="auto">
          <a:xfrm flipH="1">
            <a:off x="6867525" y="1309689"/>
            <a:ext cx="57150" cy="333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5" name="Rectangle 734"/>
          <p:cNvSpPr>
            <a:spLocks noChangeArrowheads="1"/>
          </p:cNvSpPr>
          <p:nvPr/>
        </p:nvSpPr>
        <p:spPr bwMode="auto">
          <a:xfrm>
            <a:off x="6938963" y="128746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CM105</a:t>
            </a:r>
          </a:p>
        </p:txBody>
      </p:sp>
      <p:sp>
        <p:nvSpPr>
          <p:cNvPr id="33496" name="Line 735"/>
          <p:cNvSpPr>
            <a:spLocks noChangeShapeType="1"/>
          </p:cNvSpPr>
          <p:nvPr/>
        </p:nvSpPr>
        <p:spPr bwMode="auto">
          <a:xfrm flipH="1">
            <a:off x="6457951" y="1343025"/>
            <a:ext cx="409575" cy="2476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7" name="Line 736"/>
          <p:cNvSpPr>
            <a:spLocks noChangeShapeType="1"/>
          </p:cNvSpPr>
          <p:nvPr/>
        </p:nvSpPr>
        <p:spPr bwMode="auto">
          <a:xfrm flipH="1">
            <a:off x="6426200" y="1590675"/>
            <a:ext cx="31750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8" name="Line 737"/>
          <p:cNvSpPr>
            <a:spLocks noChangeShapeType="1"/>
          </p:cNvSpPr>
          <p:nvPr/>
        </p:nvSpPr>
        <p:spPr bwMode="auto">
          <a:xfrm flipH="1">
            <a:off x="6380164" y="1616076"/>
            <a:ext cx="46037" cy="476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9" name="Line 738"/>
          <p:cNvSpPr>
            <a:spLocks noChangeShapeType="1"/>
          </p:cNvSpPr>
          <p:nvPr/>
        </p:nvSpPr>
        <p:spPr bwMode="auto">
          <a:xfrm flipH="1">
            <a:off x="6232525" y="1663701"/>
            <a:ext cx="147638" cy="161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0" name="Line 739"/>
          <p:cNvSpPr>
            <a:spLocks noChangeShapeType="1"/>
          </p:cNvSpPr>
          <p:nvPr/>
        </p:nvSpPr>
        <p:spPr bwMode="auto">
          <a:xfrm flipH="1">
            <a:off x="6042025" y="1825625"/>
            <a:ext cx="190500" cy="2301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1" name="Line 740"/>
          <p:cNvSpPr>
            <a:spLocks noChangeShapeType="1"/>
          </p:cNvSpPr>
          <p:nvPr/>
        </p:nvSpPr>
        <p:spPr bwMode="auto">
          <a:xfrm flipH="1">
            <a:off x="6284914" y="1308100"/>
            <a:ext cx="771525" cy="6175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2" name="Rectangle 741"/>
          <p:cNvSpPr>
            <a:spLocks noChangeArrowheads="1"/>
          </p:cNvSpPr>
          <p:nvPr/>
        </p:nvSpPr>
        <p:spPr bwMode="auto">
          <a:xfrm>
            <a:off x="7064375" y="12636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B104</a:t>
            </a:r>
          </a:p>
        </p:txBody>
      </p:sp>
      <p:sp>
        <p:nvSpPr>
          <p:cNvPr id="33503" name="Line 742"/>
          <p:cNvSpPr>
            <a:spLocks noChangeShapeType="1"/>
          </p:cNvSpPr>
          <p:nvPr/>
        </p:nvSpPr>
        <p:spPr bwMode="auto">
          <a:xfrm flipH="1">
            <a:off x="6381751" y="1189038"/>
            <a:ext cx="866775" cy="6969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4" name="Rectangle 743"/>
          <p:cNvSpPr>
            <a:spLocks noChangeArrowheads="1"/>
          </p:cNvSpPr>
          <p:nvPr/>
        </p:nvSpPr>
        <p:spPr bwMode="auto">
          <a:xfrm>
            <a:off x="7265988" y="113823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B84</a:t>
            </a:r>
          </a:p>
        </p:txBody>
      </p:sp>
      <p:sp>
        <p:nvSpPr>
          <p:cNvPr id="33505" name="Line 744"/>
          <p:cNvSpPr>
            <a:spLocks noChangeShapeType="1"/>
          </p:cNvSpPr>
          <p:nvPr/>
        </p:nvSpPr>
        <p:spPr bwMode="auto">
          <a:xfrm flipH="1">
            <a:off x="7242175" y="925514"/>
            <a:ext cx="292100" cy="6492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6" name="Rectangle 745"/>
          <p:cNvSpPr>
            <a:spLocks noChangeArrowheads="1"/>
          </p:cNvSpPr>
          <p:nvPr/>
        </p:nvSpPr>
        <p:spPr bwMode="auto">
          <a:xfrm>
            <a:off x="7572375" y="8366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NC250</a:t>
            </a:r>
          </a:p>
        </p:txBody>
      </p:sp>
      <p:sp>
        <p:nvSpPr>
          <p:cNvPr id="33507" name="Line 746"/>
          <p:cNvSpPr>
            <a:spLocks noChangeShapeType="1"/>
          </p:cNvSpPr>
          <p:nvPr/>
        </p:nvSpPr>
        <p:spPr bwMode="auto">
          <a:xfrm flipH="1">
            <a:off x="7362825" y="1011239"/>
            <a:ext cx="490538" cy="439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8" name="Rectangle 747"/>
          <p:cNvSpPr>
            <a:spLocks noChangeArrowheads="1"/>
          </p:cNvSpPr>
          <p:nvPr/>
        </p:nvSpPr>
        <p:spPr bwMode="auto">
          <a:xfrm>
            <a:off x="7891463" y="923925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H84</a:t>
            </a:r>
          </a:p>
        </p:txBody>
      </p:sp>
      <p:sp>
        <p:nvSpPr>
          <p:cNvPr id="33509" name="Line 748"/>
          <p:cNvSpPr>
            <a:spLocks noChangeShapeType="1"/>
          </p:cNvSpPr>
          <p:nvPr/>
        </p:nvSpPr>
        <p:spPr bwMode="auto">
          <a:xfrm flipH="1">
            <a:off x="7675564" y="1320801"/>
            <a:ext cx="244475" cy="1000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0" name="Rectangle 749"/>
          <p:cNvSpPr>
            <a:spLocks noChangeArrowheads="1"/>
          </p:cNvSpPr>
          <p:nvPr/>
        </p:nvSpPr>
        <p:spPr bwMode="auto">
          <a:xfrm>
            <a:off x="7959725" y="1230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B76</a:t>
            </a:r>
          </a:p>
        </p:txBody>
      </p:sp>
      <p:sp>
        <p:nvSpPr>
          <p:cNvPr id="33511" name="Line 750"/>
          <p:cNvSpPr>
            <a:spLocks noChangeShapeType="1"/>
          </p:cNvSpPr>
          <p:nvPr/>
        </p:nvSpPr>
        <p:spPr bwMode="auto">
          <a:xfrm flipH="1" flipV="1">
            <a:off x="7675563" y="1420814"/>
            <a:ext cx="195262" cy="793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2" name="Rectangle 751"/>
          <p:cNvSpPr>
            <a:spLocks noChangeArrowheads="1"/>
          </p:cNvSpPr>
          <p:nvPr/>
        </p:nvSpPr>
        <p:spPr bwMode="auto">
          <a:xfrm>
            <a:off x="7910513" y="14890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B37</a:t>
            </a:r>
          </a:p>
        </p:txBody>
      </p:sp>
      <p:sp>
        <p:nvSpPr>
          <p:cNvPr id="33513" name="Line 752"/>
          <p:cNvSpPr>
            <a:spLocks noChangeShapeType="1"/>
          </p:cNvSpPr>
          <p:nvPr/>
        </p:nvSpPr>
        <p:spPr bwMode="auto">
          <a:xfrm flipH="1">
            <a:off x="7362825" y="1420813"/>
            <a:ext cx="312738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4" name="Line 753"/>
          <p:cNvSpPr>
            <a:spLocks noChangeShapeType="1"/>
          </p:cNvSpPr>
          <p:nvPr/>
        </p:nvSpPr>
        <p:spPr bwMode="auto">
          <a:xfrm flipH="1">
            <a:off x="7242175" y="1450976"/>
            <a:ext cx="120650" cy="1238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5" name="Line 754"/>
          <p:cNvSpPr>
            <a:spLocks noChangeShapeType="1"/>
          </p:cNvSpPr>
          <p:nvPr/>
        </p:nvSpPr>
        <p:spPr bwMode="auto">
          <a:xfrm flipH="1">
            <a:off x="6421439" y="1574800"/>
            <a:ext cx="820737" cy="300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6" name="Line 755"/>
          <p:cNvSpPr>
            <a:spLocks noChangeShapeType="1"/>
          </p:cNvSpPr>
          <p:nvPr/>
        </p:nvSpPr>
        <p:spPr bwMode="auto">
          <a:xfrm flipH="1">
            <a:off x="6475414" y="1747838"/>
            <a:ext cx="504825" cy="1143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7" name="Rectangle 756"/>
          <p:cNvSpPr>
            <a:spLocks noChangeArrowheads="1"/>
          </p:cNvSpPr>
          <p:nvPr/>
        </p:nvSpPr>
        <p:spPr bwMode="auto">
          <a:xfrm>
            <a:off x="6977063" y="1701800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N192</a:t>
            </a:r>
          </a:p>
        </p:txBody>
      </p:sp>
      <p:sp>
        <p:nvSpPr>
          <p:cNvPr id="33518" name="Line 757"/>
          <p:cNvSpPr>
            <a:spLocks noChangeShapeType="1"/>
          </p:cNvSpPr>
          <p:nvPr/>
        </p:nvSpPr>
        <p:spPr bwMode="auto">
          <a:xfrm flipH="1">
            <a:off x="6710364" y="1622425"/>
            <a:ext cx="852487" cy="1968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9" name="Rectangle 758"/>
          <p:cNvSpPr>
            <a:spLocks noChangeArrowheads="1"/>
          </p:cNvSpPr>
          <p:nvPr/>
        </p:nvSpPr>
        <p:spPr bwMode="auto">
          <a:xfrm>
            <a:off x="7581900" y="15970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A679</a:t>
            </a:r>
          </a:p>
        </p:txBody>
      </p:sp>
      <p:sp>
        <p:nvSpPr>
          <p:cNvPr id="33520" name="Line 759"/>
          <p:cNvSpPr>
            <a:spLocks noChangeShapeType="1"/>
          </p:cNvSpPr>
          <p:nvPr/>
        </p:nvSpPr>
        <p:spPr bwMode="auto">
          <a:xfrm flipH="1">
            <a:off x="6731001" y="1720850"/>
            <a:ext cx="481013" cy="952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1" name="Rectangle 760"/>
          <p:cNvSpPr>
            <a:spLocks noChangeArrowheads="1"/>
          </p:cNvSpPr>
          <p:nvPr/>
        </p:nvSpPr>
        <p:spPr bwMode="auto">
          <a:xfrm>
            <a:off x="7226300" y="16954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B109</a:t>
            </a:r>
          </a:p>
        </p:txBody>
      </p:sp>
      <p:sp>
        <p:nvSpPr>
          <p:cNvPr id="33522" name="Line 761"/>
          <p:cNvSpPr>
            <a:spLocks noChangeShapeType="1"/>
          </p:cNvSpPr>
          <p:nvPr/>
        </p:nvSpPr>
        <p:spPr bwMode="auto">
          <a:xfrm flipH="1">
            <a:off x="6889751" y="1687514"/>
            <a:ext cx="581025" cy="1047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3" name="Rectangle 762"/>
          <p:cNvSpPr>
            <a:spLocks noChangeArrowheads="1"/>
          </p:cNvSpPr>
          <p:nvPr/>
        </p:nvSpPr>
        <p:spPr bwMode="auto">
          <a:xfrm>
            <a:off x="7477125" y="16621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NC294</a:t>
            </a:r>
          </a:p>
        </p:txBody>
      </p:sp>
      <p:sp>
        <p:nvSpPr>
          <p:cNvPr id="33524" name="Line 763"/>
          <p:cNvSpPr>
            <a:spLocks noChangeShapeType="1"/>
          </p:cNvSpPr>
          <p:nvPr/>
        </p:nvSpPr>
        <p:spPr bwMode="auto">
          <a:xfrm flipH="1">
            <a:off x="6980238" y="1714500"/>
            <a:ext cx="469900" cy="650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5" name="Rectangle 764"/>
          <p:cNvSpPr>
            <a:spLocks noChangeArrowheads="1"/>
          </p:cNvSpPr>
          <p:nvPr/>
        </p:nvSpPr>
        <p:spPr bwMode="auto">
          <a:xfrm>
            <a:off x="7458075" y="16970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NC368</a:t>
            </a:r>
          </a:p>
        </p:txBody>
      </p:sp>
      <p:sp>
        <p:nvSpPr>
          <p:cNvPr id="33526" name="Line 765"/>
          <p:cNvSpPr>
            <a:spLocks noChangeShapeType="1"/>
          </p:cNvSpPr>
          <p:nvPr/>
        </p:nvSpPr>
        <p:spPr bwMode="auto">
          <a:xfrm flipH="1">
            <a:off x="7656513" y="1706564"/>
            <a:ext cx="93662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7" name="Rectangle 766"/>
          <p:cNvSpPr>
            <a:spLocks noChangeArrowheads="1"/>
          </p:cNvSpPr>
          <p:nvPr/>
        </p:nvSpPr>
        <p:spPr bwMode="auto">
          <a:xfrm>
            <a:off x="7756525" y="16795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NC326</a:t>
            </a:r>
          </a:p>
        </p:txBody>
      </p:sp>
      <p:sp>
        <p:nvSpPr>
          <p:cNvPr id="33528" name="Line 767"/>
          <p:cNvSpPr>
            <a:spLocks noChangeShapeType="1"/>
          </p:cNvSpPr>
          <p:nvPr/>
        </p:nvSpPr>
        <p:spPr bwMode="auto">
          <a:xfrm flipH="1" flipV="1">
            <a:off x="7656514" y="1727201"/>
            <a:ext cx="71437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9" name="Rectangle 768"/>
          <p:cNvSpPr>
            <a:spLocks noChangeArrowheads="1"/>
          </p:cNvSpPr>
          <p:nvPr/>
        </p:nvSpPr>
        <p:spPr bwMode="auto">
          <a:xfrm>
            <a:off x="7731125" y="17462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NC314</a:t>
            </a:r>
          </a:p>
        </p:txBody>
      </p:sp>
      <p:sp>
        <p:nvSpPr>
          <p:cNvPr id="33530" name="Line 769"/>
          <p:cNvSpPr>
            <a:spLocks noChangeShapeType="1"/>
          </p:cNvSpPr>
          <p:nvPr/>
        </p:nvSpPr>
        <p:spPr bwMode="auto">
          <a:xfrm flipH="1">
            <a:off x="6980239" y="1727200"/>
            <a:ext cx="676275" cy="523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1" name="Line 770"/>
          <p:cNvSpPr>
            <a:spLocks noChangeShapeType="1"/>
          </p:cNvSpPr>
          <p:nvPr/>
        </p:nvSpPr>
        <p:spPr bwMode="auto">
          <a:xfrm flipH="1">
            <a:off x="6889750" y="1779588"/>
            <a:ext cx="90488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2" name="Line 771"/>
          <p:cNvSpPr>
            <a:spLocks noChangeShapeType="1"/>
          </p:cNvSpPr>
          <p:nvPr/>
        </p:nvSpPr>
        <p:spPr bwMode="auto">
          <a:xfrm flipH="1">
            <a:off x="6789738" y="1792289"/>
            <a:ext cx="10001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3" name="Line 772"/>
          <p:cNvSpPr>
            <a:spLocks noChangeShapeType="1"/>
          </p:cNvSpPr>
          <p:nvPr/>
        </p:nvSpPr>
        <p:spPr bwMode="auto">
          <a:xfrm flipH="1">
            <a:off x="6923089" y="1789113"/>
            <a:ext cx="420687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4" name="Rectangle 773"/>
          <p:cNvSpPr>
            <a:spLocks noChangeArrowheads="1"/>
          </p:cNvSpPr>
          <p:nvPr/>
        </p:nvSpPr>
        <p:spPr bwMode="auto">
          <a:xfrm>
            <a:off x="8453438" y="1535113"/>
            <a:ext cx="88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NC328</a:t>
            </a:r>
          </a:p>
        </p:txBody>
      </p:sp>
      <p:sp>
        <p:nvSpPr>
          <p:cNvPr id="33535" name="Line 774"/>
          <p:cNvSpPr>
            <a:spLocks noChangeShapeType="1"/>
          </p:cNvSpPr>
          <p:nvPr/>
        </p:nvSpPr>
        <p:spPr bwMode="auto">
          <a:xfrm flipH="1">
            <a:off x="6945314" y="1789113"/>
            <a:ext cx="555625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6" name="Rectangle 775"/>
          <p:cNvSpPr>
            <a:spLocks noChangeArrowheads="1"/>
          </p:cNvSpPr>
          <p:nvPr/>
        </p:nvSpPr>
        <p:spPr bwMode="auto">
          <a:xfrm>
            <a:off x="8597900" y="1535113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R229</a:t>
            </a:r>
          </a:p>
        </p:txBody>
      </p:sp>
      <p:sp>
        <p:nvSpPr>
          <p:cNvPr id="33537" name="Line 776"/>
          <p:cNvSpPr>
            <a:spLocks noChangeShapeType="1"/>
          </p:cNvSpPr>
          <p:nvPr/>
        </p:nvSpPr>
        <p:spPr bwMode="auto">
          <a:xfrm flipH="1">
            <a:off x="6999288" y="1801813"/>
            <a:ext cx="303212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8" name="Rectangle 777"/>
          <p:cNvSpPr>
            <a:spLocks noChangeArrowheads="1"/>
          </p:cNvSpPr>
          <p:nvPr/>
        </p:nvSpPr>
        <p:spPr bwMode="auto">
          <a:xfrm>
            <a:off x="8451851" y="162083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A680</a:t>
            </a:r>
          </a:p>
        </p:txBody>
      </p:sp>
      <p:sp>
        <p:nvSpPr>
          <p:cNvPr id="33539" name="Line 778"/>
          <p:cNvSpPr>
            <a:spLocks noChangeShapeType="1"/>
          </p:cNvSpPr>
          <p:nvPr/>
        </p:nvSpPr>
        <p:spPr bwMode="auto">
          <a:xfrm flipH="1">
            <a:off x="7035800" y="1801813"/>
            <a:ext cx="273050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0" name="Rectangle 779"/>
          <p:cNvSpPr>
            <a:spLocks noChangeArrowheads="1"/>
          </p:cNvSpPr>
          <p:nvPr/>
        </p:nvSpPr>
        <p:spPr bwMode="auto">
          <a:xfrm>
            <a:off x="8334375" y="18859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NC310</a:t>
            </a:r>
          </a:p>
        </p:txBody>
      </p:sp>
      <p:sp>
        <p:nvSpPr>
          <p:cNvPr id="33541" name="Line 780"/>
          <p:cNvSpPr>
            <a:spLocks noChangeShapeType="1"/>
          </p:cNvSpPr>
          <p:nvPr/>
        </p:nvSpPr>
        <p:spPr bwMode="auto">
          <a:xfrm flipH="1">
            <a:off x="7270750" y="1806575"/>
            <a:ext cx="7938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2" name="Rectangle 781"/>
          <p:cNvSpPr>
            <a:spLocks noChangeArrowheads="1"/>
          </p:cNvSpPr>
          <p:nvPr/>
        </p:nvSpPr>
        <p:spPr bwMode="auto">
          <a:xfrm>
            <a:off x="8386763" y="17129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NC324</a:t>
            </a:r>
          </a:p>
        </p:txBody>
      </p:sp>
      <p:sp>
        <p:nvSpPr>
          <p:cNvPr id="33543" name="Line 782"/>
          <p:cNvSpPr>
            <a:spLocks noChangeShapeType="1"/>
          </p:cNvSpPr>
          <p:nvPr/>
        </p:nvSpPr>
        <p:spPr bwMode="auto">
          <a:xfrm flipH="1" flipV="1">
            <a:off x="7270750" y="1806576"/>
            <a:ext cx="39688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4" name="Rectangle 783"/>
          <p:cNvSpPr>
            <a:spLocks noChangeArrowheads="1"/>
          </p:cNvSpPr>
          <p:nvPr/>
        </p:nvSpPr>
        <p:spPr bwMode="auto">
          <a:xfrm>
            <a:off x="8380413" y="17478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NC322</a:t>
            </a:r>
          </a:p>
        </p:txBody>
      </p:sp>
      <p:sp>
        <p:nvSpPr>
          <p:cNvPr id="33545" name="Line 784"/>
          <p:cNvSpPr>
            <a:spLocks noChangeShapeType="1"/>
          </p:cNvSpPr>
          <p:nvPr/>
        </p:nvSpPr>
        <p:spPr bwMode="auto">
          <a:xfrm flipH="1">
            <a:off x="7075488" y="1806575"/>
            <a:ext cx="1952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6" name="Line 785"/>
          <p:cNvSpPr>
            <a:spLocks noChangeShapeType="1"/>
          </p:cNvSpPr>
          <p:nvPr/>
        </p:nvSpPr>
        <p:spPr bwMode="auto">
          <a:xfrm flipH="1" flipV="1">
            <a:off x="7170739" y="1812925"/>
            <a:ext cx="793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7" name="Rectangle 786"/>
          <p:cNvSpPr>
            <a:spLocks noChangeArrowheads="1"/>
          </p:cNvSpPr>
          <p:nvPr/>
        </p:nvSpPr>
        <p:spPr bwMode="auto">
          <a:xfrm>
            <a:off x="8289925" y="17526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NC330</a:t>
            </a:r>
          </a:p>
        </p:txBody>
      </p:sp>
      <p:sp>
        <p:nvSpPr>
          <p:cNvPr id="33548" name="Line 787"/>
          <p:cNvSpPr>
            <a:spLocks noChangeShapeType="1"/>
          </p:cNvSpPr>
          <p:nvPr/>
        </p:nvSpPr>
        <p:spPr bwMode="auto">
          <a:xfrm flipH="1" flipV="1">
            <a:off x="7170739" y="1812925"/>
            <a:ext cx="6032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9" name="Line 788"/>
          <p:cNvSpPr>
            <a:spLocks noChangeShapeType="1"/>
          </p:cNvSpPr>
          <p:nvPr/>
        </p:nvSpPr>
        <p:spPr bwMode="auto">
          <a:xfrm flipH="1" flipV="1">
            <a:off x="7075488" y="1812925"/>
            <a:ext cx="9525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0" name="Line 789"/>
          <p:cNvSpPr>
            <a:spLocks noChangeShapeType="1"/>
          </p:cNvSpPr>
          <p:nvPr/>
        </p:nvSpPr>
        <p:spPr bwMode="auto">
          <a:xfrm flipH="1">
            <a:off x="7045326" y="1812925"/>
            <a:ext cx="30163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1" name="Line 790"/>
          <p:cNvSpPr>
            <a:spLocks noChangeShapeType="1"/>
          </p:cNvSpPr>
          <p:nvPr/>
        </p:nvSpPr>
        <p:spPr bwMode="auto">
          <a:xfrm flipH="1" flipV="1">
            <a:off x="7083426" y="1812926"/>
            <a:ext cx="169863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2" name="Rectangle 791"/>
          <p:cNvSpPr>
            <a:spLocks noChangeArrowheads="1"/>
          </p:cNvSpPr>
          <p:nvPr/>
        </p:nvSpPr>
        <p:spPr bwMode="auto">
          <a:xfrm>
            <a:off x="8372475" y="18081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NC372</a:t>
            </a:r>
          </a:p>
        </p:txBody>
      </p:sp>
      <p:sp>
        <p:nvSpPr>
          <p:cNvPr id="33553" name="Line 792"/>
          <p:cNvSpPr>
            <a:spLocks noChangeShapeType="1"/>
          </p:cNvSpPr>
          <p:nvPr/>
        </p:nvSpPr>
        <p:spPr bwMode="auto">
          <a:xfrm flipH="1" flipV="1">
            <a:off x="7113588" y="1812925"/>
            <a:ext cx="11112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4" name="Rectangle 793"/>
          <p:cNvSpPr>
            <a:spLocks noChangeArrowheads="1"/>
          </p:cNvSpPr>
          <p:nvPr/>
        </p:nvSpPr>
        <p:spPr bwMode="auto">
          <a:xfrm>
            <a:off x="8435975" y="1654175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B73Htrhm</a:t>
            </a:r>
          </a:p>
        </p:txBody>
      </p:sp>
      <p:sp>
        <p:nvSpPr>
          <p:cNvPr id="33555" name="Line 794"/>
          <p:cNvSpPr>
            <a:spLocks noChangeShapeType="1"/>
          </p:cNvSpPr>
          <p:nvPr/>
        </p:nvSpPr>
        <p:spPr bwMode="auto">
          <a:xfrm flipH="1" flipV="1">
            <a:off x="7113588" y="1812926"/>
            <a:ext cx="6350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6" name="Rectangle 795"/>
          <p:cNvSpPr>
            <a:spLocks noChangeArrowheads="1"/>
          </p:cNvSpPr>
          <p:nvPr/>
        </p:nvSpPr>
        <p:spPr bwMode="auto">
          <a:xfrm>
            <a:off x="8534401" y="1646239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3248025"/>
            <a:r>
              <a:rPr lang="en-US" sz="800" b="1">
                <a:latin typeface="Arial" charset="0"/>
              </a:rPr>
              <a:t>B73</a:t>
            </a:r>
          </a:p>
        </p:txBody>
      </p:sp>
      <p:sp>
        <p:nvSpPr>
          <p:cNvPr id="33557" name="Line 796"/>
          <p:cNvSpPr>
            <a:spLocks noChangeShapeType="1"/>
          </p:cNvSpPr>
          <p:nvPr/>
        </p:nvSpPr>
        <p:spPr bwMode="auto">
          <a:xfrm flipH="1" flipV="1">
            <a:off x="7083426" y="1812925"/>
            <a:ext cx="30163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8" name="Line 797"/>
          <p:cNvSpPr>
            <a:spLocks noChangeShapeType="1"/>
          </p:cNvSpPr>
          <p:nvPr/>
        </p:nvSpPr>
        <p:spPr bwMode="auto">
          <a:xfrm flipH="1" flipV="1">
            <a:off x="7045325" y="1812925"/>
            <a:ext cx="3810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9" name="Line 798"/>
          <p:cNvSpPr>
            <a:spLocks noChangeShapeType="1"/>
          </p:cNvSpPr>
          <p:nvPr/>
        </p:nvSpPr>
        <p:spPr bwMode="auto">
          <a:xfrm flipH="1">
            <a:off x="7035801" y="1812925"/>
            <a:ext cx="95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0" name="Line 799"/>
          <p:cNvSpPr>
            <a:spLocks noChangeShapeType="1"/>
          </p:cNvSpPr>
          <p:nvPr/>
        </p:nvSpPr>
        <p:spPr bwMode="auto">
          <a:xfrm flipH="1">
            <a:off x="6999288" y="1812925"/>
            <a:ext cx="36512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1" name="Line 800"/>
          <p:cNvSpPr>
            <a:spLocks noChangeShapeType="1"/>
          </p:cNvSpPr>
          <p:nvPr/>
        </p:nvSpPr>
        <p:spPr bwMode="auto">
          <a:xfrm flipH="1">
            <a:off x="6945314" y="1812925"/>
            <a:ext cx="539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2" name="Line 801"/>
          <p:cNvSpPr>
            <a:spLocks noChangeShapeType="1"/>
          </p:cNvSpPr>
          <p:nvPr/>
        </p:nvSpPr>
        <p:spPr bwMode="auto">
          <a:xfrm flipH="1">
            <a:off x="6923089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3" name="Line 802"/>
          <p:cNvSpPr>
            <a:spLocks noChangeShapeType="1"/>
          </p:cNvSpPr>
          <p:nvPr/>
        </p:nvSpPr>
        <p:spPr bwMode="auto">
          <a:xfrm flipH="1">
            <a:off x="6900864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4" name="Line 803"/>
          <p:cNvSpPr>
            <a:spLocks noChangeShapeType="1"/>
          </p:cNvSpPr>
          <p:nvPr/>
        </p:nvSpPr>
        <p:spPr bwMode="auto">
          <a:xfrm flipH="1">
            <a:off x="7156450" y="1831976"/>
            <a:ext cx="242888" cy="174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5" name="Rectangle 804"/>
          <p:cNvSpPr>
            <a:spLocks noChangeArrowheads="1"/>
          </p:cNvSpPr>
          <p:nvPr/>
        </p:nvSpPr>
        <p:spPr bwMode="auto">
          <a:xfrm>
            <a:off x="7416800" y="18081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NC308</a:t>
            </a:r>
          </a:p>
        </p:txBody>
      </p:sp>
      <p:sp>
        <p:nvSpPr>
          <p:cNvPr id="33566" name="Line 805"/>
          <p:cNvSpPr>
            <a:spLocks noChangeShapeType="1"/>
          </p:cNvSpPr>
          <p:nvPr/>
        </p:nvSpPr>
        <p:spPr bwMode="auto">
          <a:xfrm flipH="1">
            <a:off x="7316788" y="1854200"/>
            <a:ext cx="492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7" name="Rectangle 806"/>
          <p:cNvSpPr>
            <a:spLocks noChangeArrowheads="1"/>
          </p:cNvSpPr>
          <p:nvPr/>
        </p:nvSpPr>
        <p:spPr bwMode="auto">
          <a:xfrm>
            <a:off x="7370763" y="18383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NC312</a:t>
            </a:r>
          </a:p>
        </p:txBody>
      </p:sp>
      <p:sp>
        <p:nvSpPr>
          <p:cNvPr id="33568" name="Line 807"/>
          <p:cNvSpPr>
            <a:spLocks noChangeShapeType="1"/>
          </p:cNvSpPr>
          <p:nvPr/>
        </p:nvSpPr>
        <p:spPr bwMode="auto">
          <a:xfrm flipH="1">
            <a:off x="7391401" y="1858964"/>
            <a:ext cx="74613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9" name="Rectangle 808"/>
          <p:cNvSpPr>
            <a:spLocks noChangeArrowheads="1"/>
          </p:cNvSpPr>
          <p:nvPr/>
        </p:nvSpPr>
        <p:spPr bwMode="auto">
          <a:xfrm>
            <a:off x="7477126" y="1827213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NC306</a:t>
            </a:r>
          </a:p>
        </p:txBody>
      </p:sp>
      <p:sp>
        <p:nvSpPr>
          <p:cNvPr id="33570" name="Line 809"/>
          <p:cNvSpPr>
            <a:spLocks noChangeShapeType="1"/>
          </p:cNvSpPr>
          <p:nvPr/>
        </p:nvSpPr>
        <p:spPr bwMode="auto">
          <a:xfrm flipH="1" flipV="1">
            <a:off x="7391400" y="1866900"/>
            <a:ext cx="65088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1" name="Rectangle 810"/>
          <p:cNvSpPr>
            <a:spLocks noChangeArrowheads="1"/>
          </p:cNvSpPr>
          <p:nvPr/>
        </p:nvSpPr>
        <p:spPr bwMode="auto">
          <a:xfrm>
            <a:off x="7458076" y="18669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NC268</a:t>
            </a:r>
          </a:p>
        </p:txBody>
      </p:sp>
      <p:sp>
        <p:nvSpPr>
          <p:cNvPr id="33572" name="Line 811"/>
          <p:cNvSpPr>
            <a:spLocks noChangeShapeType="1"/>
          </p:cNvSpPr>
          <p:nvPr/>
        </p:nvSpPr>
        <p:spPr bwMode="auto">
          <a:xfrm flipH="1" flipV="1">
            <a:off x="7316788" y="1860550"/>
            <a:ext cx="746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3" name="Line 812"/>
          <p:cNvSpPr>
            <a:spLocks noChangeShapeType="1"/>
          </p:cNvSpPr>
          <p:nvPr/>
        </p:nvSpPr>
        <p:spPr bwMode="auto">
          <a:xfrm flipH="1" flipV="1">
            <a:off x="7156450" y="1849438"/>
            <a:ext cx="16033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4" name="Line 813"/>
          <p:cNvSpPr>
            <a:spLocks noChangeShapeType="1"/>
          </p:cNvSpPr>
          <p:nvPr/>
        </p:nvSpPr>
        <p:spPr bwMode="auto">
          <a:xfrm flipH="1" flipV="1">
            <a:off x="6900864" y="1812926"/>
            <a:ext cx="255587" cy="365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5" name="Line 814"/>
          <p:cNvSpPr>
            <a:spLocks noChangeShapeType="1"/>
          </p:cNvSpPr>
          <p:nvPr/>
        </p:nvSpPr>
        <p:spPr bwMode="auto">
          <a:xfrm flipH="1" flipV="1">
            <a:off x="6789739" y="1808163"/>
            <a:ext cx="111125" cy="47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6" name="Line 815"/>
          <p:cNvSpPr>
            <a:spLocks noChangeShapeType="1"/>
          </p:cNvSpPr>
          <p:nvPr/>
        </p:nvSpPr>
        <p:spPr bwMode="auto">
          <a:xfrm flipH="1">
            <a:off x="6731000" y="1808164"/>
            <a:ext cx="58738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7" name="Line 816"/>
          <p:cNvSpPr>
            <a:spLocks noChangeShapeType="1"/>
          </p:cNvSpPr>
          <p:nvPr/>
        </p:nvSpPr>
        <p:spPr bwMode="auto">
          <a:xfrm flipH="1">
            <a:off x="6710364" y="1816101"/>
            <a:ext cx="20637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8" name="Line 817"/>
          <p:cNvSpPr>
            <a:spLocks noChangeShapeType="1"/>
          </p:cNvSpPr>
          <p:nvPr/>
        </p:nvSpPr>
        <p:spPr bwMode="auto">
          <a:xfrm flipH="1">
            <a:off x="6475413" y="1819276"/>
            <a:ext cx="234950" cy="428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9" name="Line 818"/>
          <p:cNvSpPr>
            <a:spLocks noChangeShapeType="1"/>
          </p:cNvSpPr>
          <p:nvPr/>
        </p:nvSpPr>
        <p:spPr bwMode="auto">
          <a:xfrm flipH="1">
            <a:off x="6421439" y="1862138"/>
            <a:ext cx="53975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0" name="Line 819"/>
          <p:cNvSpPr>
            <a:spLocks noChangeShapeType="1"/>
          </p:cNvSpPr>
          <p:nvPr/>
        </p:nvSpPr>
        <p:spPr bwMode="auto">
          <a:xfrm flipH="1">
            <a:off x="6381750" y="1874838"/>
            <a:ext cx="3968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1" name="Line 820"/>
          <p:cNvSpPr>
            <a:spLocks noChangeShapeType="1"/>
          </p:cNvSpPr>
          <p:nvPr/>
        </p:nvSpPr>
        <p:spPr bwMode="auto">
          <a:xfrm flipH="1">
            <a:off x="6284914" y="1885950"/>
            <a:ext cx="96837" cy="39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2" name="Line 821"/>
          <p:cNvSpPr>
            <a:spLocks noChangeShapeType="1"/>
          </p:cNvSpPr>
          <p:nvPr/>
        </p:nvSpPr>
        <p:spPr bwMode="auto">
          <a:xfrm flipH="1">
            <a:off x="6042025" y="1925639"/>
            <a:ext cx="242888" cy="130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3" name="Line 822"/>
          <p:cNvSpPr>
            <a:spLocks noChangeShapeType="1"/>
          </p:cNvSpPr>
          <p:nvPr/>
        </p:nvSpPr>
        <p:spPr bwMode="auto">
          <a:xfrm flipH="1">
            <a:off x="5929313" y="2055814"/>
            <a:ext cx="112712" cy="920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4" name="Line 823"/>
          <p:cNvSpPr>
            <a:spLocks noChangeShapeType="1"/>
          </p:cNvSpPr>
          <p:nvPr/>
        </p:nvSpPr>
        <p:spPr bwMode="auto">
          <a:xfrm flipH="1">
            <a:off x="5875339" y="2147889"/>
            <a:ext cx="53975" cy="603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5" name="Line 824"/>
          <p:cNvSpPr>
            <a:spLocks noChangeShapeType="1"/>
          </p:cNvSpPr>
          <p:nvPr/>
        </p:nvSpPr>
        <p:spPr bwMode="auto">
          <a:xfrm flipH="1">
            <a:off x="5838826" y="2208213"/>
            <a:ext cx="36513" cy="508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6" name="Line 825"/>
          <p:cNvSpPr>
            <a:spLocks noChangeShapeType="1"/>
          </p:cNvSpPr>
          <p:nvPr/>
        </p:nvSpPr>
        <p:spPr bwMode="auto">
          <a:xfrm flipH="1">
            <a:off x="5815013" y="2259014"/>
            <a:ext cx="23812" cy="34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7" name="Line 826"/>
          <p:cNvSpPr>
            <a:spLocks noChangeShapeType="1"/>
          </p:cNvSpPr>
          <p:nvPr/>
        </p:nvSpPr>
        <p:spPr bwMode="auto">
          <a:xfrm flipH="1">
            <a:off x="5799139" y="2293938"/>
            <a:ext cx="15875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" name="Line 827"/>
          <p:cNvSpPr>
            <a:spLocks noChangeShapeType="1"/>
          </p:cNvSpPr>
          <p:nvPr/>
        </p:nvSpPr>
        <p:spPr bwMode="auto">
          <a:xfrm flipH="1">
            <a:off x="6510338" y="1965326"/>
            <a:ext cx="766762" cy="1889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9" name="Rectangle 828"/>
          <p:cNvSpPr>
            <a:spLocks noChangeArrowheads="1"/>
          </p:cNvSpPr>
          <p:nvPr/>
        </p:nvSpPr>
        <p:spPr bwMode="auto">
          <a:xfrm>
            <a:off x="7289800" y="1933575"/>
            <a:ext cx="460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B46</a:t>
            </a:r>
          </a:p>
        </p:txBody>
      </p:sp>
      <p:sp>
        <p:nvSpPr>
          <p:cNvPr id="33590" name="Line 829"/>
          <p:cNvSpPr>
            <a:spLocks noChangeShapeType="1"/>
          </p:cNvSpPr>
          <p:nvPr/>
        </p:nvSpPr>
        <p:spPr bwMode="auto">
          <a:xfrm flipH="1">
            <a:off x="6510339" y="1941514"/>
            <a:ext cx="1093787" cy="2127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" name="Rectangle 830"/>
          <p:cNvSpPr>
            <a:spLocks noChangeArrowheads="1"/>
          </p:cNvSpPr>
          <p:nvPr/>
        </p:nvSpPr>
        <p:spPr bwMode="auto">
          <a:xfrm>
            <a:off x="7623175" y="190976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</a:t>
            </a:r>
          </a:p>
        </p:txBody>
      </p:sp>
      <p:sp>
        <p:nvSpPr>
          <p:cNvPr id="33592" name="Line 831"/>
          <p:cNvSpPr>
            <a:spLocks noChangeShapeType="1"/>
          </p:cNvSpPr>
          <p:nvPr/>
        </p:nvSpPr>
        <p:spPr bwMode="auto">
          <a:xfrm flipH="1">
            <a:off x="5799138" y="2154238"/>
            <a:ext cx="711200" cy="169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" name="Line 832"/>
          <p:cNvSpPr>
            <a:spLocks noChangeShapeType="1"/>
          </p:cNvSpPr>
          <p:nvPr/>
        </p:nvSpPr>
        <p:spPr bwMode="auto">
          <a:xfrm flipH="1">
            <a:off x="5740400" y="2324100"/>
            <a:ext cx="58738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" name="Line 833"/>
          <p:cNvSpPr>
            <a:spLocks noChangeShapeType="1"/>
          </p:cNvSpPr>
          <p:nvPr/>
        </p:nvSpPr>
        <p:spPr bwMode="auto">
          <a:xfrm flipH="1">
            <a:off x="5702300" y="2370138"/>
            <a:ext cx="38100" cy="428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5" name="Line 834"/>
          <p:cNvSpPr>
            <a:spLocks noChangeShapeType="1"/>
          </p:cNvSpPr>
          <p:nvPr/>
        </p:nvSpPr>
        <p:spPr bwMode="auto">
          <a:xfrm flipH="1">
            <a:off x="5680076" y="2413000"/>
            <a:ext cx="22225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6" name="Line 835"/>
          <p:cNvSpPr>
            <a:spLocks noChangeShapeType="1"/>
          </p:cNvSpPr>
          <p:nvPr/>
        </p:nvSpPr>
        <p:spPr bwMode="auto">
          <a:xfrm flipH="1">
            <a:off x="5675313" y="2451100"/>
            <a:ext cx="47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7" name="Line 836"/>
          <p:cNvSpPr>
            <a:spLocks noChangeShapeType="1"/>
          </p:cNvSpPr>
          <p:nvPr/>
        </p:nvSpPr>
        <p:spPr bwMode="auto">
          <a:xfrm flipH="1">
            <a:off x="5654675" y="2457451"/>
            <a:ext cx="20638" cy="492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8" name="Line 837"/>
          <p:cNvSpPr>
            <a:spLocks noChangeShapeType="1"/>
          </p:cNvSpPr>
          <p:nvPr/>
        </p:nvSpPr>
        <p:spPr bwMode="auto">
          <a:xfrm flipH="1">
            <a:off x="5646739" y="2506663"/>
            <a:ext cx="7937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9" name="Line 838"/>
          <p:cNvSpPr>
            <a:spLocks noChangeShapeType="1"/>
          </p:cNvSpPr>
          <p:nvPr/>
        </p:nvSpPr>
        <p:spPr bwMode="auto">
          <a:xfrm flipH="1">
            <a:off x="5634038" y="2525713"/>
            <a:ext cx="12700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0" name="Line 839"/>
          <p:cNvSpPr>
            <a:spLocks noChangeShapeType="1"/>
          </p:cNvSpPr>
          <p:nvPr/>
        </p:nvSpPr>
        <p:spPr bwMode="auto">
          <a:xfrm flipH="1">
            <a:off x="5626100" y="2563813"/>
            <a:ext cx="7938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1" name="Line 840"/>
          <p:cNvSpPr>
            <a:spLocks noChangeShapeType="1"/>
          </p:cNvSpPr>
          <p:nvPr/>
        </p:nvSpPr>
        <p:spPr bwMode="auto">
          <a:xfrm flipH="1">
            <a:off x="5621338" y="2587626"/>
            <a:ext cx="4762" cy="95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2" name="Line 841"/>
          <p:cNvSpPr>
            <a:spLocks noChangeShapeType="1"/>
          </p:cNvSpPr>
          <p:nvPr/>
        </p:nvSpPr>
        <p:spPr bwMode="auto">
          <a:xfrm flipH="1">
            <a:off x="5616576" y="2597151"/>
            <a:ext cx="4763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3" name="Line 842"/>
          <p:cNvSpPr>
            <a:spLocks noChangeShapeType="1"/>
          </p:cNvSpPr>
          <p:nvPr/>
        </p:nvSpPr>
        <p:spPr bwMode="auto">
          <a:xfrm flipH="1">
            <a:off x="5614989" y="2625726"/>
            <a:ext cx="1587" cy="238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4" name="Line 843"/>
          <p:cNvSpPr>
            <a:spLocks noChangeShapeType="1"/>
          </p:cNvSpPr>
          <p:nvPr/>
        </p:nvSpPr>
        <p:spPr bwMode="auto">
          <a:xfrm flipH="1">
            <a:off x="5819775" y="2020889"/>
            <a:ext cx="1701800" cy="561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5" name="Rectangle 844"/>
          <p:cNvSpPr>
            <a:spLocks noChangeArrowheads="1"/>
          </p:cNvSpPr>
          <p:nvPr/>
        </p:nvSpPr>
        <p:spPr bwMode="auto">
          <a:xfrm>
            <a:off x="7542213" y="199231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A239</a:t>
            </a:r>
          </a:p>
        </p:txBody>
      </p:sp>
      <p:sp>
        <p:nvSpPr>
          <p:cNvPr id="33606" name="Line 845"/>
          <p:cNvSpPr>
            <a:spLocks noChangeShapeType="1"/>
          </p:cNvSpPr>
          <p:nvPr/>
        </p:nvSpPr>
        <p:spPr bwMode="auto">
          <a:xfrm flipH="1">
            <a:off x="7164388" y="2119314"/>
            <a:ext cx="146050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7" name="Rectangle 846"/>
          <p:cNvSpPr>
            <a:spLocks noChangeArrowheads="1"/>
          </p:cNvSpPr>
          <p:nvPr/>
        </p:nvSpPr>
        <p:spPr bwMode="auto">
          <a:xfrm>
            <a:off x="7308850" y="2078038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C49A</a:t>
            </a:r>
          </a:p>
        </p:txBody>
      </p:sp>
      <p:sp>
        <p:nvSpPr>
          <p:cNvPr id="33608" name="Line 847"/>
          <p:cNvSpPr>
            <a:spLocks noChangeShapeType="1"/>
          </p:cNvSpPr>
          <p:nvPr/>
        </p:nvSpPr>
        <p:spPr bwMode="auto">
          <a:xfrm flipH="1">
            <a:off x="7164388" y="2125664"/>
            <a:ext cx="220662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9" name="Rectangle 848"/>
          <p:cNvSpPr>
            <a:spLocks noChangeArrowheads="1"/>
          </p:cNvSpPr>
          <p:nvPr/>
        </p:nvSpPr>
        <p:spPr bwMode="auto">
          <a:xfrm>
            <a:off x="7394575" y="21002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</a:t>
            </a:r>
          </a:p>
        </p:txBody>
      </p:sp>
      <p:sp>
        <p:nvSpPr>
          <p:cNvPr id="33610" name="Line 849"/>
          <p:cNvSpPr>
            <a:spLocks noChangeShapeType="1"/>
          </p:cNvSpPr>
          <p:nvPr/>
        </p:nvSpPr>
        <p:spPr bwMode="auto">
          <a:xfrm flipH="1">
            <a:off x="5819776" y="2185989"/>
            <a:ext cx="1344613" cy="396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1" name="Line 850"/>
          <p:cNvSpPr>
            <a:spLocks noChangeShapeType="1"/>
          </p:cNvSpPr>
          <p:nvPr/>
        </p:nvSpPr>
        <p:spPr bwMode="auto">
          <a:xfrm flipH="1">
            <a:off x="5614989" y="2582864"/>
            <a:ext cx="204787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2" name="Line 851"/>
          <p:cNvSpPr>
            <a:spLocks noChangeShapeType="1"/>
          </p:cNvSpPr>
          <p:nvPr/>
        </p:nvSpPr>
        <p:spPr bwMode="auto">
          <a:xfrm flipH="1">
            <a:off x="5602288" y="2649539"/>
            <a:ext cx="1270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3" name="Line 852"/>
          <p:cNvSpPr>
            <a:spLocks noChangeShapeType="1"/>
          </p:cNvSpPr>
          <p:nvPr/>
        </p:nvSpPr>
        <p:spPr bwMode="auto">
          <a:xfrm flipH="1">
            <a:off x="5595938" y="2665413"/>
            <a:ext cx="635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4" name="Line 853"/>
          <p:cNvSpPr>
            <a:spLocks noChangeShapeType="1"/>
          </p:cNvSpPr>
          <p:nvPr/>
        </p:nvSpPr>
        <p:spPr bwMode="auto">
          <a:xfrm flipH="1">
            <a:off x="5729288" y="2068513"/>
            <a:ext cx="1998662" cy="5826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5" name="Rectangle 854"/>
          <p:cNvSpPr>
            <a:spLocks noChangeArrowheads="1"/>
          </p:cNvSpPr>
          <p:nvPr/>
        </p:nvSpPr>
        <p:spPr bwMode="auto">
          <a:xfrm>
            <a:off x="7748588" y="203517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A188</a:t>
            </a:r>
          </a:p>
        </p:txBody>
      </p:sp>
      <p:sp>
        <p:nvSpPr>
          <p:cNvPr id="33616" name="Line 855"/>
          <p:cNvSpPr>
            <a:spLocks noChangeShapeType="1"/>
          </p:cNvSpPr>
          <p:nvPr/>
        </p:nvSpPr>
        <p:spPr bwMode="auto">
          <a:xfrm flipH="1">
            <a:off x="5808664" y="2184401"/>
            <a:ext cx="1679575" cy="447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7" name="Rectangle 856"/>
          <p:cNvSpPr>
            <a:spLocks noChangeArrowheads="1"/>
          </p:cNvSpPr>
          <p:nvPr/>
        </p:nvSpPr>
        <p:spPr bwMode="auto">
          <a:xfrm>
            <a:off x="7518400" y="2160588"/>
            <a:ext cx="8656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W153R</a:t>
            </a:r>
          </a:p>
        </p:txBody>
      </p:sp>
      <p:sp>
        <p:nvSpPr>
          <p:cNvPr id="33618" name="Line 857"/>
          <p:cNvSpPr>
            <a:spLocks noChangeShapeType="1"/>
          </p:cNvSpPr>
          <p:nvPr/>
        </p:nvSpPr>
        <p:spPr bwMode="auto">
          <a:xfrm flipH="1">
            <a:off x="5935663" y="2220914"/>
            <a:ext cx="1579562" cy="384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9" name="Rectangle 858"/>
          <p:cNvSpPr>
            <a:spLocks noChangeArrowheads="1"/>
          </p:cNvSpPr>
          <p:nvPr/>
        </p:nvSpPr>
        <p:spPr bwMode="auto">
          <a:xfrm>
            <a:off x="7542213" y="2201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A659</a:t>
            </a:r>
          </a:p>
        </p:txBody>
      </p:sp>
      <p:sp>
        <p:nvSpPr>
          <p:cNvPr id="33620" name="Line 859"/>
          <p:cNvSpPr>
            <a:spLocks noChangeShapeType="1"/>
          </p:cNvSpPr>
          <p:nvPr/>
        </p:nvSpPr>
        <p:spPr bwMode="auto">
          <a:xfrm flipH="1">
            <a:off x="6045201" y="2278064"/>
            <a:ext cx="1425575" cy="306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1" name="Rectangle 860"/>
          <p:cNvSpPr>
            <a:spLocks noChangeArrowheads="1"/>
          </p:cNvSpPr>
          <p:nvPr/>
        </p:nvSpPr>
        <p:spPr bwMode="auto">
          <a:xfrm>
            <a:off x="7497763" y="22653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R177</a:t>
            </a:r>
          </a:p>
        </p:txBody>
      </p:sp>
      <p:sp>
        <p:nvSpPr>
          <p:cNvPr id="33622" name="Line 861"/>
          <p:cNvSpPr>
            <a:spLocks noChangeShapeType="1"/>
          </p:cNvSpPr>
          <p:nvPr/>
        </p:nvSpPr>
        <p:spPr bwMode="auto">
          <a:xfrm flipH="1">
            <a:off x="6424614" y="2341564"/>
            <a:ext cx="923925" cy="179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3" name="Rectangle 862"/>
          <p:cNvSpPr>
            <a:spLocks noChangeArrowheads="1"/>
          </p:cNvSpPr>
          <p:nvPr/>
        </p:nvSpPr>
        <p:spPr bwMode="auto">
          <a:xfrm>
            <a:off x="7351713" y="2327275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W22</a:t>
            </a:r>
          </a:p>
        </p:txBody>
      </p:sp>
      <p:sp>
        <p:nvSpPr>
          <p:cNvPr id="33624" name="Line 863"/>
          <p:cNvSpPr>
            <a:spLocks noChangeShapeType="1"/>
          </p:cNvSpPr>
          <p:nvPr/>
        </p:nvSpPr>
        <p:spPr bwMode="auto">
          <a:xfrm flipH="1">
            <a:off x="6424613" y="2390776"/>
            <a:ext cx="831850" cy="130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5" name="Rectangle 864"/>
          <p:cNvSpPr>
            <a:spLocks noChangeArrowheads="1"/>
          </p:cNvSpPr>
          <p:nvPr/>
        </p:nvSpPr>
        <p:spPr bwMode="auto">
          <a:xfrm>
            <a:off x="7265988" y="2370138"/>
            <a:ext cx="849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W182B</a:t>
            </a:r>
          </a:p>
        </p:txBody>
      </p:sp>
      <p:sp>
        <p:nvSpPr>
          <p:cNvPr id="33626" name="Line 865"/>
          <p:cNvSpPr>
            <a:spLocks noChangeShapeType="1"/>
          </p:cNvSpPr>
          <p:nvPr/>
        </p:nvSpPr>
        <p:spPr bwMode="auto">
          <a:xfrm flipH="1">
            <a:off x="6045201" y="2520950"/>
            <a:ext cx="37941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7" name="Line 866"/>
          <p:cNvSpPr>
            <a:spLocks noChangeShapeType="1"/>
          </p:cNvSpPr>
          <p:nvPr/>
        </p:nvSpPr>
        <p:spPr bwMode="auto">
          <a:xfrm flipH="1">
            <a:off x="5935664" y="2584450"/>
            <a:ext cx="109537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8" name="Line 867"/>
          <p:cNvSpPr>
            <a:spLocks noChangeShapeType="1"/>
          </p:cNvSpPr>
          <p:nvPr/>
        </p:nvSpPr>
        <p:spPr bwMode="auto">
          <a:xfrm flipH="1">
            <a:off x="5808663" y="2605089"/>
            <a:ext cx="127000" cy="269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9" name="Line 868"/>
          <p:cNvSpPr>
            <a:spLocks noChangeShapeType="1"/>
          </p:cNvSpPr>
          <p:nvPr/>
        </p:nvSpPr>
        <p:spPr bwMode="auto">
          <a:xfrm flipH="1">
            <a:off x="5729289" y="2632075"/>
            <a:ext cx="79375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0" name="Line 869"/>
          <p:cNvSpPr>
            <a:spLocks noChangeShapeType="1"/>
          </p:cNvSpPr>
          <p:nvPr/>
        </p:nvSpPr>
        <p:spPr bwMode="auto">
          <a:xfrm flipH="1">
            <a:off x="5595938" y="2651125"/>
            <a:ext cx="13335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1" name="Line 870"/>
          <p:cNvSpPr>
            <a:spLocks noChangeShapeType="1"/>
          </p:cNvSpPr>
          <p:nvPr/>
        </p:nvSpPr>
        <p:spPr bwMode="auto">
          <a:xfrm flipH="1">
            <a:off x="5586414" y="2678113"/>
            <a:ext cx="9525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2" name="Line 871"/>
          <p:cNvSpPr>
            <a:spLocks noChangeShapeType="1"/>
          </p:cNvSpPr>
          <p:nvPr/>
        </p:nvSpPr>
        <p:spPr bwMode="auto">
          <a:xfrm flipH="1">
            <a:off x="5568951" y="2689226"/>
            <a:ext cx="17463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3" name="Line 872"/>
          <p:cNvSpPr>
            <a:spLocks noChangeShapeType="1"/>
          </p:cNvSpPr>
          <p:nvPr/>
        </p:nvSpPr>
        <p:spPr bwMode="auto">
          <a:xfrm flipH="1">
            <a:off x="5567364" y="2724151"/>
            <a:ext cx="1587" cy="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4" name="Line 873"/>
          <p:cNvSpPr>
            <a:spLocks noChangeShapeType="1"/>
          </p:cNvSpPr>
          <p:nvPr/>
        </p:nvSpPr>
        <p:spPr bwMode="auto">
          <a:xfrm flipH="1">
            <a:off x="6910388" y="2225676"/>
            <a:ext cx="1111250" cy="5064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5" name="Rectangle 874"/>
          <p:cNvSpPr>
            <a:spLocks noChangeArrowheads="1"/>
          </p:cNvSpPr>
          <p:nvPr/>
        </p:nvSpPr>
        <p:spPr bwMode="auto">
          <a:xfrm>
            <a:off x="8040688" y="22018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CI-7</a:t>
            </a:r>
          </a:p>
        </p:txBody>
      </p:sp>
      <p:sp>
        <p:nvSpPr>
          <p:cNvPr id="33636" name="Line 875"/>
          <p:cNvSpPr>
            <a:spLocks noChangeShapeType="1"/>
          </p:cNvSpPr>
          <p:nvPr/>
        </p:nvSpPr>
        <p:spPr bwMode="auto">
          <a:xfrm flipH="1">
            <a:off x="6910389" y="2630488"/>
            <a:ext cx="579437" cy="101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7" name="Rectangle 876"/>
          <p:cNvSpPr>
            <a:spLocks noChangeArrowheads="1"/>
          </p:cNvSpPr>
          <p:nvPr/>
        </p:nvSpPr>
        <p:spPr bwMode="auto">
          <a:xfrm>
            <a:off x="7518400" y="2598738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33-16</a:t>
            </a:r>
          </a:p>
        </p:txBody>
      </p:sp>
      <p:sp>
        <p:nvSpPr>
          <p:cNvPr id="33638" name="Line 877"/>
          <p:cNvSpPr>
            <a:spLocks noChangeShapeType="1"/>
          </p:cNvSpPr>
          <p:nvPr/>
        </p:nvSpPr>
        <p:spPr bwMode="auto">
          <a:xfrm flipH="1">
            <a:off x="5756276" y="2732088"/>
            <a:ext cx="115411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9" name="Line 878"/>
          <p:cNvSpPr>
            <a:spLocks noChangeShapeType="1"/>
          </p:cNvSpPr>
          <p:nvPr/>
        </p:nvSpPr>
        <p:spPr bwMode="auto">
          <a:xfrm flipH="1" flipV="1">
            <a:off x="5756276" y="2744789"/>
            <a:ext cx="1960563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0" name="Rectangle 879"/>
          <p:cNvSpPr>
            <a:spLocks noChangeArrowheads="1"/>
          </p:cNvSpPr>
          <p:nvPr/>
        </p:nvSpPr>
        <p:spPr bwMode="auto">
          <a:xfrm>
            <a:off x="7662863" y="2846388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4226</a:t>
            </a:r>
          </a:p>
        </p:txBody>
      </p:sp>
      <p:sp>
        <p:nvSpPr>
          <p:cNvPr id="33641" name="Line 880"/>
          <p:cNvSpPr>
            <a:spLocks noChangeShapeType="1"/>
          </p:cNvSpPr>
          <p:nvPr/>
        </p:nvSpPr>
        <p:spPr bwMode="auto">
          <a:xfrm flipH="1" flipV="1">
            <a:off x="5567363" y="2733676"/>
            <a:ext cx="188912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2" name="Line 881"/>
          <p:cNvSpPr>
            <a:spLocks noChangeShapeType="1"/>
          </p:cNvSpPr>
          <p:nvPr/>
        </p:nvSpPr>
        <p:spPr bwMode="auto">
          <a:xfrm flipH="1">
            <a:off x="5554663" y="2733676"/>
            <a:ext cx="12700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3" name="Line 882"/>
          <p:cNvSpPr>
            <a:spLocks noChangeShapeType="1"/>
          </p:cNvSpPr>
          <p:nvPr/>
        </p:nvSpPr>
        <p:spPr bwMode="auto">
          <a:xfrm>
            <a:off x="5554664" y="2744789"/>
            <a:ext cx="1587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4" name="Line 883"/>
          <p:cNvSpPr>
            <a:spLocks noChangeShapeType="1"/>
          </p:cNvSpPr>
          <p:nvPr/>
        </p:nvSpPr>
        <p:spPr bwMode="auto">
          <a:xfrm flipH="1">
            <a:off x="5548313" y="2746376"/>
            <a:ext cx="6350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5" name="Line 884"/>
          <p:cNvSpPr>
            <a:spLocks noChangeShapeType="1"/>
          </p:cNvSpPr>
          <p:nvPr/>
        </p:nvSpPr>
        <p:spPr bwMode="auto">
          <a:xfrm>
            <a:off x="5548313" y="2800351"/>
            <a:ext cx="4762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6" name="Line 885"/>
          <p:cNvSpPr>
            <a:spLocks noChangeShapeType="1"/>
          </p:cNvSpPr>
          <p:nvPr/>
        </p:nvSpPr>
        <p:spPr bwMode="auto">
          <a:xfrm>
            <a:off x="5553076" y="2822575"/>
            <a:ext cx="3175" cy="7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7" name="Line 886"/>
          <p:cNvSpPr>
            <a:spLocks noChangeShapeType="1"/>
          </p:cNvSpPr>
          <p:nvPr/>
        </p:nvSpPr>
        <p:spPr bwMode="auto">
          <a:xfrm>
            <a:off x="5556250" y="2830514"/>
            <a:ext cx="12700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8" name="Line 887"/>
          <p:cNvSpPr>
            <a:spLocks noChangeShapeType="1"/>
          </p:cNvSpPr>
          <p:nvPr/>
        </p:nvSpPr>
        <p:spPr bwMode="auto">
          <a:xfrm>
            <a:off x="5568951" y="2851150"/>
            <a:ext cx="47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9" name="Line 888"/>
          <p:cNvSpPr>
            <a:spLocks noChangeShapeType="1"/>
          </p:cNvSpPr>
          <p:nvPr/>
        </p:nvSpPr>
        <p:spPr bwMode="auto">
          <a:xfrm flipV="1">
            <a:off x="3074988" y="6102350"/>
            <a:ext cx="271462" cy="3127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0" name="Line 889"/>
          <p:cNvSpPr>
            <a:spLocks noChangeShapeType="1"/>
          </p:cNvSpPr>
          <p:nvPr/>
        </p:nvSpPr>
        <p:spPr bwMode="auto">
          <a:xfrm flipV="1">
            <a:off x="2970214" y="6102350"/>
            <a:ext cx="376237" cy="376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1" name="Line 890"/>
          <p:cNvSpPr>
            <a:spLocks noChangeShapeType="1"/>
          </p:cNvSpPr>
          <p:nvPr/>
        </p:nvSpPr>
        <p:spPr bwMode="auto">
          <a:xfrm flipV="1">
            <a:off x="3346451" y="5851526"/>
            <a:ext cx="187325" cy="250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2" name="Line 891"/>
          <p:cNvSpPr>
            <a:spLocks noChangeShapeType="1"/>
          </p:cNvSpPr>
          <p:nvPr/>
        </p:nvSpPr>
        <p:spPr bwMode="auto">
          <a:xfrm flipV="1">
            <a:off x="3016250" y="6219825"/>
            <a:ext cx="101600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3" name="Line 892"/>
          <p:cNvSpPr>
            <a:spLocks noChangeShapeType="1"/>
          </p:cNvSpPr>
          <p:nvPr/>
        </p:nvSpPr>
        <p:spPr bwMode="auto">
          <a:xfrm flipV="1">
            <a:off x="2990850" y="6219825"/>
            <a:ext cx="127000" cy="82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4" name="Line 893"/>
          <p:cNvSpPr>
            <a:spLocks noChangeShapeType="1"/>
          </p:cNvSpPr>
          <p:nvPr/>
        </p:nvSpPr>
        <p:spPr bwMode="auto">
          <a:xfrm flipV="1">
            <a:off x="3117851" y="5789613"/>
            <a:ext cx="328613" cy="430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5" name="Line 894"/>
          <p:cNvSpPr>
            <a:spLocks noChangeShapeType="1"/>
          </p:cNvSpPr>
          <p:nvPr/>
        </p:nvSpPr>
        <p:spPr bwMode="auto">
          <a:xfrm flipV="1">
            <a:off x="2887664" y="6030913"/>
            <a:ext cx="212725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6" name="Line 895"/>
          <p:cNvSpPr>
            <a:spLocks noChangeShapeType="1"/>
          </p:cNvSpPr>
          <p:nvPr/>
        </p:nvSpPr>
        <p:spPr bwMode="auto">
          <a:xfrm flipV="1">
            <a:off x="2970213" y="6054725"/>
            <a:ext cx="93662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7" name="Line 896"/>
          <p:cNvSpPr>
            <a:spLocks noChangeShapeType="1"/>
          </p:cNvSpPr>
          <p:nvPr/>
        </p:nvSpPr>
        <p:spPr bwMode="auto">
          <a:xfrm flipV="1">
            <a:off x="2908301" y="6030914"/>
            <a:ext cx="187325" cy="155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8" name="Line 897"/>
          <p:cNvSpPr>
            <a:spLocks noChangeShapeType="1"/>
          </p:cNvSpPr>
          <p:nvPr/>
        </p:nvSpPr>
        <p:spPr bwMode="auto">
          <a:xfrm flipV="1">
            <a:off x="3095625" y="5789613"/>
            <a:ext cx="350838" cy="241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9" name="Rectangle 898"/>
          <p:cNvSpPr>
            <a:spLocks noChangeArrowheads="1"/>
          </p:cNvSpPr>
          <p:nvPr/>
        </p:nvSpPr>
        <p:spPr bwMode="auto">
          <a:xfrm>
            <a:off x="2657476" y="5707063"/>
            <a:ext cx="917575" cy="938212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0" name="Rectangle 899"/>
          <p:cNvSpPr>
            <a:spLocks noChangeArrowheads="1"/>
          </p:cNvSpPr>
          <p:nvPr/>
        </p:nvSpPr>
        <p:spPr bwMode="auto">
          <a:xfrm>
            <a:off x="3030538" y="64230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NC348</a:t>
            </a:r>
          </a:p>
        </p:txBody>
      </p:sp>
      <p:sp>
        <p:nvSpPr>
          <p:cNvPr id="33661" name="Rectangle 900"/>
          <p:cNvSpPr>
            <a:spLocks noChangeArrowheads="1"/>
          </p:cNvSpPr>
          <p:nvPr/>
        </p:nvSpPr>
        <p:spPr bwMode="auto">
          <a:xfrm>
            <a:off x="2927351" y="6480175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NC298</a:t>
            </a:r>
          </a:p>
        </p:txBody>
      </p:sp>
      <p:sp>
        <p:nvSpPr>
          <p:cNvPr id="33662" name="Rectangle 901"/>
          <p:cNvSpPr>
            <a:spLocks noChangeArrowheads="1"/>
          </p:cNvSpPr>
          <p:nvPr/>
        </p:nvSpPr>
        <p:spPr bwMode="auto">
          <a:xfrm>
            <a:off x="2970213" y="63738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NC352</a:t>
            </a:r>
          </a:p>
        </p:txBody>
      </p:sp>
      <p:sp>
        <p:nvSpPr>
          <p:cNvPr id="33663" name="Rectangle 902"/>
          <p:cNvSpPr>
            <a:spLocks noChangeArrowheads="1"/>
          </p:cNvSpPr>
          <p:nvPr/>
        </p:nvSpPr>
        <p:spPr bwMode="auto">
          <a:xfrm>
            <a:off x="2949575" y="63119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NC336</a:t>
            </a:r>
          </a:p>
        </p:txBody>
      </p:sp>
      <p:sp>
        <p:nvSpPr>
          <p:cNvPr id="33664" name="Rectangle 903"/>
          <p:cNvSpPr>
            <a:spLocks noChangeArrowheads="1"/>
          </p:cNvSpPr>
          <p:nvPr/>
        </p:nvSpPr>
        <p:spPr bwMode="auto">
          <a:xfrm>
            <a:off x="2847975" y="63944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</a:t>
            </a:r>
          </a:p>
        </p:txBody>
      </p:sp>
      <p:sp>
        <p:nvSpPr>
          <p:cNvPr id="33665" name="Rectangle 904"/>
          <p:cNvSpPr>
            <a:spLocks noChangeArrowheads="1"/>
          </p:cNvSpPr>
          <p:nvPr/>
        </p:nvSpPr>
        <p:spPr bwMode="auto">
          <a:xfrm>
            <a:off x="2928938" y="617378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NC346</a:t>
            </a:r>
          </a:p>
        </p:txBody>
      </p:sp>
      <p:sp>
        <p:nvSpPr>
          <p:cNvPr id="33666" name="Rectangle 905"/>
          <p:cNvSpPr>
            <a:spLocks noChangeArrowheads="1"/>
          </p:cNvSpPr>
          <p:nvPr/>
        </p:nvSpPr>
        <p:spPr bwMode="auto">
          <a:xfrm>
            <a:off x="2827338" y="6186488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NC296A</a:t>
            </a:r>
          </a:p>
        </p:txBody>
      </p:sp>
      <p:sp>
        <p:nvSpPr>
          <p:cNvPr id="33667" name="Rectangle 906"/>
          <p:cNvSpPr>
            <a:spLocks noChangeArrowheads="1"/>
          </p:cNvSpPr>
          <p:nvPr/>
        </p:nvSpPr>
        <p:spPr bwMode="auto">
          <a:xfrm>
            <a:off x="4305301" y="4997450"/>
            <a:ext cx="187325" cy="249238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8" name="Line 907"/>
          <p:cNvSpPr>
            <a:spLocks noChangeShapeType="1"/>
          </p:cNvSpPr>
          <p:nvPr/>
        </p:nvSpPr>
        <p:spPr bwMode="auto">
          <a:xfrm flipH="1">
            <a:off x="2657476" y="4997451"/>
            <a:ext cx="1647825" cy="709613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69" name="Line 908"/>
          <p:cNvSpPr>
            <a:spLocks noChangeShapeType="1"/>
          </p:cNvSpPr>
          <p:nvPr/>
        </p:nvSpPr>
        <p:spPr bwMode="auto">
          <a:xfrm flipH="1">
            <a:off x="3575051" y="5246689"/>
            <a:ext cx="917575" cy="1398587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0" name="Line 909"/>
          <p:cNvSpPr>
            <a:spLocks noChangeShapeType="1"/>
          </p:cNvSpPr>
          <p:nvPr/>
        </p:nvSpPr>
        <p:spPr bwMode="auto">
          <a:xfrm flipH="1">
            <a:off x="8040689" y="1555750"/>
            <a:ext cx="39528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1" name="Line 910"/>
          <p:cNvSpPr>
            <a:spLocks noChangeShapeType="1"/>
          </p:cNvSpPr>
          <p:nvPr/>
        </p:nvSpPr>
        <p:spPr bwMode="auto">
          <a:xfrm flipH="1">
            <a:off x="8040689" y="1555750"/>
            <a:ext cx="54133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2" name="Line 911"/>
          <p:cNvSpPr>
            <a:spLocks noChangeShapeType="1"/>
          </p:cNvSpPr>
          <p:nvPr/>
        </p:nvSpPr>
        <p:spPr bwMode="auto">
          <a:xfrm flipH="1" flipV="1">
            <a:off x="8123238" y="1725614"/>
            <a:ext cx="209550" cy="142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3" name="Line 912"/>
          <p:cNvSpPr>
            <a:spLocks noChangeShapeType="1"/>
          </p:cNvSpPr>
          <p:nvPr/>
        </p:nvSpPr>
        <p:spPr bwMode="auto">
          <a:xfrm flipH="1">
            <a:off x="8161338" y="1643063"/>
            <a:ext cx="273050" cy="635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4" name="Line 913"/>
          <p:cNvSpPr>
            <a:spLocks noChangeShapeType="1"/>
          </p:cNvSpPr>
          <p:nvPr/>
        </p:nvSpPr>
        <p:spPr bwMode="auto">
          <a:xfrm flipH="1">
            <a:off x="8399464" y="1679575"/>
            <a:ext cx="1587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5" name="Line 914"/>
          <p:cNvSpPr>
            <a:spLocks noChangeShapeType="1"/>
          </p:cNvSpPr>
          <p:nvPr/>
        </p:nvSpPr>
        <p:spPr bwMode="auto">
          <a:xfrm flipH="1" flipV="1">
            <a:off x="8399463" y="1682750"/>
            <a:ext cx="36512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6" name="Line 915"/>
          <p:cNvSpPr>
            <a:spLocks noChangeShapeType="1"/>
          </p:cNvSpPr>
          <p:nvPr/>
        </p:nvSpPr>
        <p:spPr bwMode="auto">
          <a:xfrm flipH="1">
            <a:off x="8205788" y="1681164"/>
            <a:ext cx="190500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7" name="Line 916"/>
          <p:cNvSpPr>
            <a:spLocks noChangeShapeType="1"/>
          </p:cNvSpPr>
          <p:nvPr/>
        </p:nvSpPr>
        <p:spPr bwMode="auto">
          <a:xfrm flipH="1">
            <a:off x="8296275" y="1725613"/>
            <a:ext cx="77788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8" name="Line 917"/>
          <p:cNvSpPr>
            <a:spLocks noChangeShapeType="1"/>
          </p:cNvSpPr>
          <p:nvPr/>
        </p:nvSpPr>
        <p:spPr bwMode="auto">
          <a:xfrm flipH="1" flipV="1">
            <a:off x="8296275" y="1725614"/>
            <a:ext cx="77788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9" name="Line 918"/>
          <p:cNvSpPr>
            <a:spLocks noChangeShapeType="1"/>
          </p:cNvSpPr>
          <p:nvPr/>
        </p:nvSpPr>
        <p:spPr bwMode="auto">
          <a:xfrm flipH="1" flipV="1">
            <a:off x="8202613" y="1709739"/>
            <a:ext cx="9366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0" name="Line 919"/>
          <p:cNvSpPr>
            <a:spLocks noChangeShapeType="1"/>
          </p:cNvSpPr>
          <p:nvPr/>
        </p:nvSpPr>
        <p:spPr bwMode="auto">
          <a:xfrm flipH="1">
            <a:off x="8172451" y="1709739"/>
            <a:ext cx="30163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1" name="Line 920"/>
          <p:cNvSpPr>
            <a:spLocks noChangeShapeType="1"/>
          </p:cNvSpPr>
          <p:nvPr/>
        </p:nvSpPr>
        <p:spPr bwMode="auto">
          <a:xfrm flipH="1" flipV="1">
            <a:off x="8207375" y="1739901"/>
            <a:ext cx="146050" cy="666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2" name="Line 921"/>
          <p:cNvSpPr>
            <a:spLocks noChangeShapeType="1"/>
          </p:cNvSpPr>
          <p:nvPr/>
        </p:nvSpPr>
        <p:spPr bwMode="auto">
          <a:xfrm flipH="1" flipV="1">
            <a:off x="8240714" y="1720850"/>
            <a:ext cx="9525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3" name="Line 922"/>
          <p:cNvSpPr>
            <a:spLocks noChangeShapeType="1"/>
          </p:cNvSpPr>
          <p:nvPr/>
        </p:nvSpPr>
        <p:spPr bwMode="auto">
          <a:xfrm flipH="1" flipV="1">
            <a:off x="8240714" y="1720850"/>
            <a:ext cx="65087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4" name="Line 923"/>
          <p:cNvSpPr>
            <a:spLocks noChangeShapeType="1"/>
          </p:cNvSpPr>
          <p:nvPr/>
        </p:nvSpPr>
        <p:spPr bwMode="auto">
          <a:xfrm flipH="1" flipV="1">
            <a:off x="8174039" y="1727200"/>
            <a:ext cx="39687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5" name="Line 924"/>
          <p:cNvSpPr>
            <a:spLocks noChangeShapeType="1"/>
          </p:cNvSpPr>
          <p:nvPr/>
        </p:nvSpPr>
        <p:spPr bwMode="auto">
          <a:xfrm flipH="1">
            <a:off x="8148638" y="1725613"/>
            <a:ext cx="23812" cy="174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6" name="Line 925"/>
          <p:cNvSpPr>
            <a:spLocks noChangeShapeType="1"/>
          </p:cNvSpPr>
          <p:nvPr/>
        </p:nvSpPr>
        <p:spPr bwMode="auto">
          <a:xfrm flipH="1">
            <a:off x="8123238" y="1708150"/>
            <a:ext cx="36512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7" name="Line 926"/>
          <p:cNvSpPr>
            <a:spLocks noChangeShapeType="1"/>
          </p:cNvSpPr>
          <p:nvPr/>
        </p:nvSpPr>
        <p:spPr bwMode="auto">
          <a:xfrm flipH="1" flipV="1">
            <a:off x="8040688" y="1722439"/>
            <a:ext cx="8255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8" name="Rectangle 927"/>
          <p:cNvSpPr>
            <a:spLocks noChangeArrowheads="1"/>
          </p:cNvSpPr>
          <p:nvPr/>
        </p:nvSpPr>
        <p:spPr bwMode="auto">
          <a:xfrm>
            <a:off x="8201025" y="1736725"/>
            <a:ext cx="81754" cy="307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NC292</a:t>
            </a:r>
          </a:p>
        </p:txBody>
      </p:sp>
      <p:sp>
        <p:nvSpPr>
          <p:cNvPr id="33689" name="Rectangle 928"/>
          <p:cNvSpPr>
            <a:spLocks noChangeArrowheads="1"/>
          </p:cNvSpPr>
          <p:nvPr/>
        </p:nvSpPr>
        <p:spPr bwMode="auto">
          <a:xfrm>
            <a:off x="8020050" y="1514476"/>
            <a:ext cx="666750" cy="417513"/>
          </a:xfrm>
          <a:prstGeom prst="rect">
            <a:avLst/>
          </a:prstGeom>
          <a:noFill/>
          <a:ln w="9525" cap="rnd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" name="Rectangle 929"/>
          <p:cNvSpPr>
            <a:spLocks noChangeArrowheads="1"/>
          </p:cNvSpPr>
          <p:nvPr/>
        </p:nvSpPr>
        <p:spPr bwMode="auto">
          <a:xfrm>
            <a:off x="6997701" y="1785939"/>
            <a:ext cx="563563" cy="41275"/>
          </a:xfrm>
          <a:prstGeom prst="rect">
            <a:avLst/>
          </a:prstGeom>
          <a:noFill/>
          <a:ln w="9525" cap="rnd">
            <a:solidFill>
              <a:srgbClr val="00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" name="Line 930"/>
          <p:cNvSpPr>
            <a:spLocks noChangeShapeType="1"/>
          </p:cNvSpPr>
          <p:nvPr/>
        </p:nvSpPr>
        <p:spPr bwMode="auto">
          <a:xfrm flipV="1">
            <a:off x="7561264" y="1514476"/>
            <a:ext cx="458787" cy="271463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2" name="Line 931"/>
          <p:cNvSpPr>
            <a:spLocks noChangeShapeType="1"/>
          </p:cNvSpPr>
          <p:nvPr/>
        </p:nvSpPr>
        <p:spPr bwMode="auto">
          <a:xfrm>
            <a:off x="7561264" y="1827214"/>
            <a:ext cx="458787" cy="104775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" name="Text Box 932"/>
          <p:cNvSpPr txBox="1">
            <a:spLocks noChangeArrowheads="1"/>
          </p:cNvSpPr>
          <p:nvPr/>
        </p:nvSpPr>
        <p:spPr bwMode="auto">
          <a:xfrm>
            <a:off x="8694562" y="3409951"/>
            <a:ext cx="824265" cy="307777"/>
          </a:xfrm>
          <a:prstGeom prst="rect">
            <a:avLst/>
          </a:prstGeom>
          <a:noFill/>
          <a:ln w="190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9966"/>
                </a:solidFill>
                <a:latin typeface="Arial" charset="0"/>
              </a:rPr>
              <a:t>SWEET</a:t>
            </a:r>
          </a:p>
        </p:txBody>
      </p:sp>
      <p:sp>
        <p:nvSpPr>
          <p:cNvPr id="33694" name="Text Box 933"/>
          <p:cNvSpPr txBox="1">
            <a:spLocks noChangeArrowheads="1"/>
          </p:cNvSpPr>
          <p:nvPr/>
        </p:nvSpPr>
        <p:spPr bwMode="auto">
          <a:xfrm>
            <a:off x="7283560" y="4876801"/>
            <a:ext cx="1093569" cy="307777"/>
          </a:xfrm>
          <a:prstGeom prst="rect">
            <a:avLst/>
          </a:prstGeom>
          <a:noFill/>
          <a:ln w="1905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3399"/>
                </a:solidFill>
                <a:latin typeface="Arial" charset="0"/>
              </a:rPr>
              <a:t>POPCORN</a:t>
            </a:r>
          </a:p>
        </p:txBody>
      </p:sp>
      <p:sp>
        <p:nvSpPr>
          <p:cNvPr id="33695" name="Text Box 934"/>
          <p:cNvSpPr txBox="1">
            <a:spLocks noChangeArrowheads="1"/>
          </p:cNvSpPr>
          <p:nvPr/>
        </p:nvSpPr>
        <p:spPr bwMode="auto">
          <a:xfrm>
            <a:off x="1828800" y="4876801"/>
            <a:ext cx="1487488" cy="53657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9900"/>
                </a:solidFill>
                <a:latin typeface="Arial" charset="0"/>
              </a:rPr>
              <a:t>TROPICAL-</a:t>
            </a:r>
            <a:br>
              <a:rPr lang="fr-FR" sz="1400" b="1">
                <a:solidFill>
                  <a:srgbClr val="009900"/>
                </a:solidFill>
                <a:latin typeface="Arial" charset="0"/>
              </a:rPr>
            </a:br>
            <a:r>
              <a:rPr lang="fr-FR" sz="1400" b="1">
                <a:solidFill>
                  <a:srgbClr val="009900"/>
                </a:solidFill>
                <a:latin typeface="Arial" charset="0"/>
              </a:rPr>
              <a:t>SUBTROPICAL</a:t>
            </a:r>
          </a:p>
        </p:txBody>
      </p:sp>
      <p:sp>
        <p:nvSpPr>
          <p:cNvPr id="33696" name="Text Box 935"/>
          <p:cNvSpPr txBox="1">
            <a:spLocks noChangeArrowheads="1"/>
          </p:cNvSpPr>
          <p:nvPr/>
        </p:nvSpPr>
        <p:spPr bwMode="auto">
          <a:xfrm>
            <a:off x="8011402" y="838201"/>
            <a:ext cx="1315873" cy="307777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CC00"/>
                </a:solidFill>
                <a:latin typeface="Arial" charset="0"/>
              </a:rPr>
              <a:t>STIFF STALK</a:t>
            </a:r>
          </a:p>
        </p:txBody>
      </p:sp>
      <p:sp>
        <p:nvSpPr>
          <p:cNvPr id="33697" name="Text Box 936"/>
          <p:cNvSpPr txBox="1">
            <a:spLocks noChangeArrowheads="1"/>
          </p:cNvSpPr>
          <p:nvPr/>
        </p:nvSpPr>
        <p:spPr bwMode="auto">
          <a:xfrm>
            <a:off x="1905000" y="1066801"/>
            <a:ext cx="1817688" cy="307777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66CC"/>
                </a:solidFill>
                <a:latin typeface="Arial" charset="0"/>
              </a:rPr>
              <a:t>NON STIFF STALK</a:t>
            </a:r>
          </a:p>
        </p:txBody>
      </p:sp>
      <p:sp>
        <p:nvSpPr>
          <p:cNvPr id="33698" name="Text Box 937"/>
          <p:cNvSpPr txBox="1">
            <a:spLocks noChangeArrowheads="1"/>
          </p:cNvSpPr>
          <p:nvPr/>
        </p:nvSpPr>
        <p:spPr bwMode="auto">
          <a:xfrm>
            <a:off x="6859753" y="5695951"/>
            <a:ext cx="753732" cy="307777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808080"/>
                </a:solidFill>
                <a:latin typeface="Arial" charset="0"/>
              </a:rPr>
              <a:t>MIXED</a:t>
            </a:r>
          </a:p>
        </p:txBody>
      </p:sp>
      <p:sp>
        <p:nvSpPr>
          <p:cNvPr id="33699" name="Text Box 938"/>
          <p:cNvSpPr txBox="1">
            <a:spLocks noChangeArrowheads="1"/>
          </p:cNvSpPr>
          <p:nvPr/>
        </p:nvSpPr>
        <p:spPr bwMode="auto">
          <a:xfrm>
            <a:off x="8382000" y="5791201"/>
            <a:ext cx="1411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Based on 89 SSR loci</a:t>
            </a:r>
          </a:p>
        </p:txBody>
      </p:sp>
      <p:sp>
        <p:nvSpPr>
          <p:cNvPr id="33700" name="Text Box 939"/>
          <p:cNvSpPr txBox="1">
            <a:spLocks noChangeArrowheads="1"/>
          </p:cNvSpPr>
          <p:nvPr/>
        </p:nvSpPr>
        <p:spPr bwMode="auto">
          <a:xfrm>
            <a:off x="7086600" y="6400800"/>
            <a:ext cx="347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latin typeface="Arial" charset="0"/>
              </a:rPr>
              <a:t>Flint-Garcia et al. (2005) Plant J. 44: 1054</a:t>
            </a:r>
          </a:p>
        </p:txBody>
      </p:sp>
      <p:sp>
        <p:nvSpPr>
          <p:cNvPr id="33701" name="Rectangle 940"/>
          <p:cNvSpPr>
            <a:spLocks noChangeArrowheads="1"/>
          </p:cNvSpPr>
          <p:nvPr/>
        </p:nvSpPr>
        <p:spPr bwMode="auto">
          <a:xfrm>
            <a:off x="5822951" y="554039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B97</a:t>
            </a:r>
          </a:p>
        </p:txBody>
      </p:sp>
      <p:sp>
        <p:nvSpPr>
          <p:cNvPr id="33702" name="Rectangle 941"/>
          <p:cNvSpPr>
            <a:spLocks noChangeArrowheads="1"/>
          </p:cNvSpPr>
          <p:nvPr/>
        </p:nvSpPr>
        <p:spPr bwMode="auto">
          <a:xfrm>
            <a:off x="2971801" y="38100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CML103</a:t>
            </a:r>
          </a:p>
        </p:txBody>
      </p:sp>
      <p:sp>
        <p:nvSpPr>
          <p:cNvPr id="33703" name="Rectangle 942"/>
          <p:cNvSpPr>
            <a:spLocks noChangeArrowheads="1"/>
          </p:cNvSpPr>
          <p:nvPr/>
        </p:nvSpPr>
        <p:spPr bwMode="auto">
          <a:xfrm>
            <a:off x="3124201" y="36576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CML69</a:t>
            </a:r>
          </a:p>
        </p:txBody>
      </p:sp>
      <p:sp>
        <p:nvSpPr>
          <p:cNvPr id="33704" name="Rectangle 943"/>
          <p:cNvSpPr>
            <a:spLocks noChangeArrowheads="1"/>
          </p:cNvSpPr>
          <p:nvPr/>
        </p:nvSpPr>
        <p:spPr bwMode="auto">
          <a:xfrm>
            <a:off x="3200401" y="35052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CML52</a:t>
            </a:r>
          </a:p>
        </p:txBody>
      </p:sp>
      <p:sp>
        <p:nvSpPr>
          <p:cNvPr id="33705" name="Rectangle 944"/>
          <p:cNvSpPr>
            <a:spLocks noChangeArrowheads="1"/>
          </p:cNvSpPr>
          <p:nvPr/>
        </p:nvSpPr>
        <p:spPr bwMode="auto">
          <a:xfrm>
            <a:off x="3860801" y="51435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CML228</a:t>
            </a:r>
          </a:p>
        </p:txBody>
      </p:sp>
      <p:sp>
        <p:nvSpPr>
          <p:cNvPr id="33706" name="Rectangle 945"/>
          <p:cNvSpPr>
            <a:spLocks noChangeArrowheads="1"/>
          </p:cNvSpPr>
          <p:nvPr/>
        </p:nvSpPr>
        <p:spPr bwMode="auto">
          <a:xfrm>
            <a:off x="3422651" y="480695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CML247</a:t>
            </a:r>
          </a:p>
        </p:txBody>
      </p:sp>
      <p:sp>
        <p:nvSpPr>
          <p:cNvPr id="33707" name="Rectangle 946"/>
          <p:cNvSpPr>
            <a:spLocks noChangeArrowheads="1"/>
          </p:cNvSpPr>
          <p:nvPr/>
        </p:nvSpPr>
        <p:spPr bwMode="auto">
          <a:xfrm>
            <a:off x="3887789" y="4446589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CML332</a:t>
            </a:r>
          </a:p>
        </p:txBody>
      </p:sp>
      <p:sp>
        <p:nvSpPr>
          <p:cNvPr id="33708" name="Rectangle 947"/>
          <p:cNvSpPr>
            <a:spLocks noChangeArrowheads="1"/>
          </p:cNvSpPr>
          <p:nvPr/>
        </p:nvSpPr>
        <p:spPr bwMode="auto">
          <a:xfrm>
            <a:off x="7924801" y="3475039"/>
            <a:ext cx="277813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IL14H</a:t>
            </a:r>
          </a:p>
        </p:txBody>
      </p:sp>
      <p:sp>
        <p:nvSpPr>
          <p:cNvPr id="33709" name="Rectangle 948"/>
          <p:cNvSpPr>
            <a:spLocks noChangeArrowheads="1"/>
          </p:cNvSpPr>
          <p:nvPr/>
        </p:nvSpPr>
        <p:spPr bwMode="auto">
          <a:xfrm>
            <a:off x="3981451" y="1236664"/>
            <a:ext cx="2444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Ky21</a:t>
            </a:r>
          </a:p>
        </p:txBody>
      </p:sp>
      <p:sp>
        <p:nvSpPr>
          <p:cNvPr id="33710" name="Rectangle 949"/>
          <p:cNvSpPr>
            <a:spLocks noChangeArrowheads="1"/>
          </p:cNvSpPr>
          <p:nvPr/>
        </p:nvSpPr>
        <p:spPr bwMode="auto">
          <a:xfrm>
            <a:off x="4117975" y="4806950"/>
            <a:ext cx="2159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Ki11</a:t>
            </a:r>
          </a:p>
        </p:txBody>
      </p:sp>
      <p:sp>
        <p:nvSpPr>
          <p:cNvPr id="33711" name="Rectangle 950"/>
          <p:cNvSpPr>
            <a:spLocks noChangeArrowheads="1"/>
          </p:cNvSpPr>
          <p:nvPr/>
        </p:nvSpPr>
        <p:spPr bwMode="auto">
          <a:xfrm>
            <a:off x="3717925" y="5278439"/>
            <a:ext cx="1587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Ki3</a:t>
            </a:r>
          </a:p>
        </p:txBody>
      </p:sp>
      <p:sp>
        <p:nvSpPr>
          <p:cNvPr id="33712" name="Rectangle 951"/>
          <p:cNvSpPr>
            <a:spLocks noChangeArrowheads="1"/>
          </p:cNvSpPr>
          <p:nvPr/>
        </p:nvSpPr>
        <p:spPr bwMode="auto">
          <a:xfrm>
            <a:off x="3657600" y="1514475"/>
            <a:ext cx="2667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MS71</a:t>
            </a:r>
          </a:p>
        </p:txBody>
      </p:sp>
      <p:sp>
        <p:nvSpPr>
          <p:cNvPr id="33713" name="Rectangle 952"/>
          <p:cNvSpPr>
            <a:spLocks noChangeArrowheads="1"/>
          </p:cNvSpPr>
          <p:nvPr/>
        </p:nvSpPr>
        <p:spPr bwMode="auto">
          <a:xfrm>
            <a:off x="6745288" y="5478464"/>
            <a:ext cx="35560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Mo18W</a:t>
            </a:r>
          </a:p>
        </p:txBody>
      </p:sp>
      <p:sp>
        <p:nvSpPr>
          <p:cNvPr id="33714" name="Rectangle 953"/>
          <p:cNvSpPr>
            <a:spLocks noChangeArrowheads="1"/>
          </p:cNvSpPr>
          <p:nvPr/>
        </p:nvSpPr>
        <p:spPr bwMode="auto">
          <a:xfrm>
            <a:off x="5422901" y="401639"/>
            <a:ext cx="2825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OH7B</a:t>
            </a:r>
          </a:p>
        </p:txBody>
      </p:sp>
      <p:sp>
        <p:nvSpPr>
          <p:cNvPr id="33715" name="Rectangle 954"/>
          <p:cNvSpPr>
            <a:spLocks noChangeArrowheads="1"/>
          </p:cNvSpPr>
          <p:nvPr/>
        </p:nvSpPr>
        <p:spPr bwMode="auto">
          <a:xfrm>
            <a:off x="3352800" y="3200400"/>
            <a:ext cx="350838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M162W</a:t>
            </a:r>
          </a:p>
        </p:txBody>
      </p:sp>
      <p:sp>
        <p:nvSpPr>
          <p:cNvPr id="33716" name="Rectangle 955"/>
          <p:cNvSpPr>
            <a:spLocks noChangeArrowheads="1"/>
          </p:cNvSpPr>
          <p:nvPr/>
        </p:nvSpPr>
        <p:spPr bwMode="auto">
          <a:xfrm>
            <a:off x="4995863" y="554039"/>
            <a:ext cx="28052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MO17</a:t>
            </a:r>
          </a:p>
        </p:txBody>
      </p:sp>
      <p:sp>
        <p:nvSpPr>
          <p:cNvPr id="33717" name="Rectangle 956"/>
          <p:cNvSpPr>
            <a:spLocks noChangeArrowheads="1"/>
          </p:cNvSpPr>
          <p:nvPr/>
        </p:nvSpPr>
        <p:spPr bwMode="auto">
          <a:xfrm>
            <a:off x="3276600" y="2154239"/>
            <a:ext cx="2730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Oh43</a:t>
            </a:r>
            <a:r>
              <a:rPr lang="en-US" sz="200">
                <a:latin typeface="Arial" charset="0"/>
              </a:rPr>
              <a:t>E</a:t>
            </a:r>
          </a:p>
        </p:txBody>
      </p:sp>
      <p:sp>
        <p:nvSpPr>
          <p:cNvPr id="33718" name="Rectangle 957"/>
          <p:cNvSpPr>
            <a:spLocks noChangeArrowheads="1"/>
          </p:cNvSpPr>
          <p:nvPr/>
        </p:nvSpPr>
        <p:spPr bwMode="auto">
          <a:xfrm>
            <a:off x="6329363" y="5181601"/>
            <a:ext cx="293350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Tx303</a:t>
            </a:r>
          </a:p>
        </p:txBody>
      </p:sp>
      <p:sp>
        <p:nvSpPr>
          <p:cNvPr id="33719" name="Rectangle 958"/>
          <p:cNvSpPr>
            <a:spLocks noChangeArrowheads="1"/>
          </p:cNvSpPr>
          <p:nvPr/>
        </p:nvSpPr>
        <p:spPr bwMode="auto">
          <a:xfrm>
            <a:off x="5867400" y="5735639"/>
            <a:ext cx="2095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TZI8</a:t>
            </a:r>
          </a:p>
        </p:txBody>
      </p:sp>
      <p:sp>
        <p:nvSpPr>
          <p:cNvPr id="33720" name="Rectangle 959"/>
          <p:cNvSpPr>
            <a:spLocks noChangeArrowheads="1"/>
          </p:cNvSpPr>
          <p:nvPr/>
        </p:nvSpPr>
        <p:spPr bwMode="auto">
          <a:xfrm>
            <a:off x="5391151" y="5583239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CML333</a:t>
            </a:r>
          </a:p>
        </p:txBody>
      </p:sp>
      <p:sp>
        <p:nvSpPr>
          <p:cNvPr id="33721" name="Rectangle 960"/>
          <p:cNvSpPr>
            <a:spLocks noChangeArrowheads="1"/>
          </p:cNvSpPr>
          <p:nvPr/>
        </p:nvSpPr>
        <p:spPr bwMode="auto">
          <a:xfrm>
            <a:off x="4656138" y="5311775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NC358</a:t>
            </a:r>
          </a:p>
        </p:txBody>
      </p:sp>
      <p:sp>
        <p:nvSpPr>
          <p:cNvPr id="33722" name="Rectangle 961"/>
          <p:cNvSpPr>
            <a:spLocks noChangeArrowheads="1"/>
          </p:cNvSpPr>
          <p:nvPr/>
        </p:nvSpPr>
        <p:spPr bwMode="auto">
          <a:xfrm>
            <a:off x="4551363" y="5143500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NC300</a:t>
            </a:r>
          </a:p>
        </p:txBody>
      </p:sp>
      <p:sp>
        <p:nvSpPr>
          <p:cNvPr id="33723" name="Text Box 962"/>
          <p:cNvSpPr txBox="1">
            <a:spLocks noChangeArrowheads="1"/>
          </p:cNvSpPr>
          <p:nvPr/>
        </p:nvSpPr>
        <p:spPr bwMode="auto">
          <a:xfrm>
            <a:off x="3812438" y="6400801"/>
            <a:ext cx="159691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0000"/>
                </a:solidFill>
                <a:latin typeface="Arial" charset="0"/>
              </a:rPr>
              <a:t>ssp. </a:t>
            </a:r>
            <a:r>
              <a:rPr lang="fr-FR" sz="1400" b="1" i="1">
                <a:solidFill>
                  <a:srgbClr val="FF0000"/>
                </a:solidFill>
                <a:latin typeface="Arial" charset="0"/>
              </a:rPr>
              <a:t>parviglumis</a:t>
            </a:r>
          </a:p>
        </p:txBody>
      </p:sp>
    </p:spTree>
    <p:extLst>
      <p:ext uri="{BB962C8B-B14F-4D97-AF65-F5344CB8AC3E}">
        <p14:creationId xmlns:p14="http://schemas.microsoft.com/office/powerpoint/2010/main" val="15907004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1862</Words>
  <Application>Microsoft Macintosh PowerPoint</Application>
  <PresentationFormat>Widescreen</PresentationFormat>
  <Paragraphs>585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NewBaskerville</vt:lpstr>
      <vt:lpstr>Arial</vt:lpstr>
      <vt:lpstr>Calibri</vt:lpstr>
      <vt:lpstr>Calibri Light</vt:lpstr>
      <vt:lpstr>Candara</vt:lpstr>
      <vt:lpstr>Century</vt:lpstr>
      <vt:lpstr>Constantia</vt:lpstr>
      <vt:lpstr>Symbol</vt:lpstr>
      <vt:lpstr>Times New Roman</vt:lpstr>
      <vt:lpstr>Verdana</vt:lpstr>
      <vt:lpstr>Wingdings</vt:lpstr>
      <vt:lpstr>Office Theme</vt:lpstr>
      <vt:lpstr>Statistical Genomics</vt:lpstr>
      <vt:lpstr>Outline</vt:lpstr>
      <vt:lpstr>QTNs 0n CHR 1-5, leave 6-10 empty</vt:lpstr>
      <vt:lpstr>False positives</vt:lpstr>
      <vt:lpstr>QQ plot</vt:lpstr>
      <vt:lpstr>Linkage equilibrium</vt:lpstr>
      <vt:lpstr>Association study</vt:lpstr>
      <vt:lpstr>Linkage disequilibrium (LD)</vt:lpstr>
      <vt:lpstr>PowerPoint Presentation</vt:lpstr>
      <vt:lpstr>Population structure</vt:lpstr>
      <vt:lpstr>Population structure of maize</vt:lpstr>
      <vt:lpstr>Relationship among variables</vt:lpstr>
      <vt:lpstr>Principal components</vt:lpstr>
      <vt:lpstr>Principal Component Analysis (PCA)</vt:lpstr>
      <vt:lpstr>Principal Component Analysis</vt:lpstr>
      <vt:lpstr>PCA in R using first 10 SNPs</vt:lpstr>
      <vt:lpstr>PCA in R using all SNPs</vt:lpstr>
      <vt:lpstr>Extraction</vt:lpstr>
      <vt:lpstr>Contribution</vt:lpstr>
      <vt:lpstr>Visualization</vt:lpstr>
      <vt:lpstr>Association with phenotypes</vt:lpstr>
      <vt:lpstr>Association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111</cp:revision>
  <dcterms:created xsi:type="dcterms:W3CDTF">2020-01-18T23:14:17Z</dcterms:created>
  <dcterms:modified xsi:type="dcterms:W3CDTF">2023-02-13T21:16:26Z</dcterms:modified>
</cp:coreProperties>
</file>