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307" r:id="rId2"/>
    <p:sldId id="391" r:id="rId3"/>
    <p:sldId id="412" r:id="rId4"/>
    <p:sldId id="410" r:id="rId5"/>
    <p:sldId id="409" r:id="rId6"/>
    <p:sldId id="363" r:id="rId7"/>
    <p:sldId id="381" r:id="rId8"/>
    <p:sldId id="380" r:id="rId9"/>
    <p:sldId id="365" r:id="rId10"/>
    <p:sldId id="367" r:id="rId11"/>
    <p:sldId id="413" r:id="rId12"/>
    <p:sldId id="390" r:id="rId13"/>
    <p:sldId id="387" r:id="rId14"/>
    <p:sldId id="388" r:id="rId15"/>
    <p:sldId id="389" r:id="rId16"/>
    <p:sldId id="418" r:id="rId17"/>
    <p:sldId id="375" r:id="rId18"/>
    <p:sldId id="383" r:id="rId19"/>
    <p:sldId id="362" r:id="rId20"/>
    <p:sldId id="379" r:id="rId21"/>
    <p:sldId id="384" r:id="rId22"/>
    <p:sldId id="419" r:id="rId23"/>
    <p:sldId id="421" r:id="rId24"/>
    <p:sldId id="426" r:id="rId25"/>
    <p:sldId id="4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9"/>
    <p:restoredTop sz="86378"/>
  </p:normalViewPr>
  <p:slideViewPr>
    <p:cSldViewPr snapToGrid="0" snapToObjects="1">
      <p:cViewPr varScale="1">
        <p:scale>
          <a:sx n="87" d="100"/>
          <a:sy n="87" d="100"/>
        </p:scale>
        <p:origin x="200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ize\NG_Resub\Paper\Fit%20and%20Power%20(fig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405090962545901E-2"/>
          <c:y val="5.1400554097404502E-2"/>
          <c:w val="0.81323318325046801"/>
          <c:h val="0.73060794965233899"/>
        </c:manualLayout>
      </c:layout>
      <c:scatterChart>
        <c:scatterStyle val="lineMarker"/>
        <c:varyColors val="0"/>
        <c:ser>
          <c:idx val="2"/>
          <c:order val="0"/>
          <c:tx>
            <c:strRef>
              <c:f>Plot!$E$1</c:f>
              <c:strCache>
                <c:ptCount val="1"/>
                <c:pt idx="0">
                  <c:v>AICC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Plot!$B$2:$B$1317</c:f>
              <c:numCache>
                <c:formatCode>General</c:formatCode>
                <c:ptCount val="1316"/>
                <c:pt idx="0">
                  <c:v>1315</c:v>
                </c:pt>
                <c:pt idx="1">
                  <c:v>657.5</c:v>
                </c:pt>
                <c:pt idx="2">
                  <c:v>438.33333333333331</c:v>
                </c:pt>
                <c:pt idx="3">
                  <c:v>328.75</c:v>
                </c:pt>
                <c:pt idx="4">
                  <c:v>263</c:v>
                </c:pt>
                <c:pt idx="5">
                  <c:v>219.16666666666649</c:v>
                </c:pt>
                <c:pt idx="6">
                  <c:v>187.8571428571434</c:v>
                </c:pt>
                <c:pt idx="7">
                  <c:v>164.375</c:v>
                </c:pt>
                <c:pt idx="8">
                  <c:v>146.11111111111089</c:v>
                </c:pt>
                <c:pt idx="9">
                  <c:v>131.5</c:v>
                </c:pt>
                <c:pt idx="10">
                  <c:v>119.5454545454545</c:v>
                </c:pt>
                <c:pt idx="11">
                  <c:v>109.5833333333332</c:v>
                </c:pt>
                <c:pt idx="12">
                  <c:v>101.1538461538459</c:v>
                </c:pt>
                <c:pt idx="13">
                  <c:v>93.928571428571246</c:v>
                </c:pt>
                <c:pt idx="14">
                  <c:v>87.666666666666671</c:v>
                </c:pt>
                <c:pt idx="15">
                  <c:v>82.1875</c:v>
                </c:pt>
                <c:pt idx="16">
                  <c:v>77.352941176467453</c:v>
                </c:pt>
                <c:pt idx="17">
                  <c:v>73.055555555555145</c:v>
                </c:pt>
                <c:pt idx="18">
                  <c:v>69.21052631578948</c:v>
                </c:pt>
                <c:pt idx="19">
                  <c:v>65.75</c:v>
                </c:pt>
                <c:pt idx="20">
                  <c:v>62.619047619046512</c:v>
                </c:pt>
                <c:pt idx="21">
                  <c:v>59.772727272727273</c:v>
                </c:pt>
                <c:pt idx="22">
                  <c:v>57.173913043478329</c:v>
                </c:pt>
                <c:pt idx="23">
                  <c:v>54.791666666665989</c:v>
                </c:pt>
                <c:pt idx="24">
                  <c:v>52.6</c:v>
                </c:pt>
                <c:pt idx="25">
                  <c:v>50.57692307692308</c:v>
                </c:pt>
                <c:pt idx="26">
                  <c:v>48.703703703703702</c:v>
                </c:pt>
                <c:pt idx="27">
                  <c:v>46.964285714285722</c:v>
                </c:pt>
                <c:pt idx="28">
                  <c:v>45.34482758620544</c:v>
                </c:pt>
                <c:pt idx="29">
                  <c:v>43.833333333333343</c:v>
                </c:pt>
                <c:pt idx="30">
                  <c:v>42.41935483870968</c:v>
                </c:pt>
                <c:pt idx="31">
                  <c:v>41.093750000000071</c:v>
                </c:pt>
                <c:pt idx="32">
                  <c:v>39.848484848484851</c:v>
                </c:pt>
                <c:pt idx="33">
                  <c:v>38.676470588235297</c:v>
                </c:pt>
                <c:pt idx="34">
                  <c:v>37.571428571428292</c:v>
                </c:pt>
                <c:pt idx="35">
                  <c:v>36.527777777777779</c:v>
                </c:pt>
                <c:pt idx="36">
                  <c:v>35.54054054054054</c:v>
                </c:pt>
                <c:pt idx="37">
                  <c:v>34.60526315789474</c:v>
                </c:pt>
                <c:pt idx="38">
                  <c:v>33.717948717948723</c:v>
                </c:pt>
                <c:pt idx="39">
                  <c:v>32.875</c:v>
                </c:pt>
                <c:pt idx="40">
                  <c:v>32.073170731707307</c:v>
                </c:pt>
                <c:pt idx="41">
                  <c:v>31.309523809523679</c:v>
                </c:pt>
                <c:pt idx="42">
                  <c:v>30.581395348837209</c:v>
                </c:pt>
                <c:pt idx="43">
                  <c:v>29.88636363636358</c:v>
                </c:pt>
                <c:pt idx="44">
                  <c:v>29.222222222222079</c:v>
                </c:pt>
                <c:pt idx="45">
                  <c:v>28.586956521739129</c:v>
                </c:pt>
                <c:pt idx="46">
                  <c:v>27.97872340425527</c:v>
                </c:pt>
                <c:pt idx="47">
                  <c:v>27.395833333333179</c:v>
                </c:pt>
                <c:pt idx="48">
                  <c:v>26.836734693877549</c:v>
                </c:pt>
                <c:pt idx="49">
                  <c:v>26.3</c:v>
                </c:pt>
                <c:pt idx="50">
                  <c:v>25.7843137254902</c:v>
                </c:pt>
                <c:pt idx="51">
                  <c:v>25.28846153846148</c:v>
                </c:pt>
                <c:pt idx="52">
                  <c:v>24.811320754716998</c:v>
                </c:pt>
                <c:pt idx="53">
                  <c:v>24.351851851851901</c:v>
                </c:pt>
                <c:pt idx="54">
                  <c:v>23.90909090909091</c:v>
                </c:pt>
                <c:pt idx="55">
                  <c:v>23.482142857142001</c:v>
                </c:pt>
                <c:pt idx="56">
                  <c:v>23.070175438596539</c:v>
                </c:pt>
                <c:pt idx="57">
                  <c:v>22.672413793103431</c:v>
                </c:pt>
                <c:pt idx="58">
                  <c:v>22.288135593220279</c:v>
                </c:pt>
                <c:pt idx="59">
                  <c:v>21.916666666666671</c:v>
                </c:pt>
                <c:pt idx="60">
                  <c:v>21.557377049180332</c:v>
                </c:pt>
                <c:pt idx="61">
                  <c:v>21.20967741935484</c:v>
                </c:pt>
                <c:pt idx="62">
                  <c:v>20.87301587301587</c:v>
                </c:pt>
                <c:pt idx="63">
                  <c:v>20.546875000000039</c:v>
                </c:pt>
                <c:pt idx="64">
                  <c:v>20.230769230768779</c:v>
                </c:pt>
                <c:pt idx="65">
                  <c:v>19.924242424242429</c:v>
                </c:pt>
                <c:pt idx="66">
                  <c:v>19.626865671641799</c:v>
                </c:pt>
                <c:pt idx="67">
                  <c:v>19.338235294117649</c:v>
                </c:pt>
                <c:pt idx="68">
                  <c:v>19.057971014492821</c:v>
                </c:pt>
                <c:pt idx="69">
                  <c:v>18.785714285714079</c:v>
                </c:pt>
                <c:pt idx="70">
                  <c:v>18.52112676056332</c:v>
                </c:pt>
                <c:pt idx="71">
                  <c:v>18.263888888888889</c:v>
                </c:pt>
                <c:pt idx="72">
                  <c:v>18.013698630136989</c:v>
                </c:pt>
                <c:pt idx="73">
                  <c:v>17.77027027027022</c:v>
                </c:pt>
                <c:pt idx="74">
                  <c:v>17.533333333333179</c:v>
                </c:pt>
                <c:pt idx="75">
                  <c:v>17.302631578946979</c:v>
                </c:pt>
                <c:pt idx="76">
                  <c:v>17.077922077922079</c:v>
                </c:pt>
                <c:pt idx="77">
                  <c:v>16.858974358974361</c:v>
                </c:pt>
                <c:pt idx="78">
                  <c:v>16.64556962025317</c:v>
                </c:pt>
                <c:pt idx="79">
                  <c:v>16.4375</c:v>
                </c:pt>
                <c:pt idx="80">
                  <c:v>16.234567901234598</c:v>
                </c:pt>
                <c:pt idx="81">
                  <c:v>16.0365853658537</c:v>
                </c:pt>
                <c:pt idx="82">
                  <c:v>15.84337349397588</c:v>
                </c:pt>
                <c:pt idx="83">
                  <c:v>15.65476190476191</c:v>
                </c:pt>
                <c:pt idx="84">
                  <c:v>15.470588235294141</c:v>
                </c:pt>
                <c:pt idx="85">
                  <c:v>15.290697674418601</c:v>
                </c:pt>
                <c:pt idx="86">
                  <c:v>15.11494252873563</c:v>
                </c:pt>
                <c:pt idx="87">
                  <c:v>14.94318181818182</c:v>
                </c:pt>
                <c:pt idx="88">
                  <c:v>14.775280898876421</c:v>
                </c:pt>
                <c:pt idx="89">
                  <c:v>14.611111111111089</c:v>
                </c:pt>
                <c:pt idx="90">
                  <c:v>14.450549450549479</c:v>
                </c:pt>
                <c:pt idx="91">
                  <c:v>14.293478260869559</c:v>
                </c:pt>
                <c:pt idx="92">
                  <c:v>14.13978494623656</c:v>
                </c:pt>
                <c:pt idx="93">
                  <c:v>13.98936170212766</c:v>
                </c:pt>
                <c:pt idx="94">
                  <c:v>13.842105263157899</c:v>
                </c:pt>
                <c:pt idx="95">
                  <c:v>13.69791666666667</c:v>
                </c:pt>
                <c:pt idx="96">
                  <c:v>13.556701030927851</c:v>
                </c:pt>
                <c:pt idx="97">
                  <c:v>13.41836734693876</c:v>
                </c:pt>
                <c:pt idx="98">
                  <c:v>13.28282828282828</c:v>
                </c:pt>
                <c:pt idx="99">
                  <c:v>13.15</c:v>
                </c:pt>
                <c:pt idx="100">
                  <c:v>13.01980198019802</c:v>
                </c:pt>
                <c:pt idx="101">
                  <c:v>12.89215686274512</c:v>
                </c:pt>
                <c:pt idx="102">
                  <c:v>12.76699029126214</c:v>
                </c:pt>
                <c:pt idx="103">
                  <c:v>12.64423076923074</c:v>
                </c:pt>
                <c:pt idx="104">
                  <c:v>12.52380952380952</c:v>
                </c:pt>
                <c:pt idx="105">
                  <c:v>12.40566037735851</c:v>
                </c:pt>
                <c:pt idx="106">
                  <c:v>12.28971962616823</c:v>
                </c:pt>
                <c:pt idx="107">
                  <c:v>12.175925925925929</c:v>
                </c:pt>
                <c:pt idx="108">
                  <c:v>12.06422018348624</c:v>
                </c:pt>
                <c:pt idx="109">
                  <c:v>11.954545454545469</c:v>
                </c:pt>
                <c:pt idx="110">
                  <c:v>11.846846846846869</c:v>
                </c:pt>
                <c:pt idx="111">
                  <c:v>11.74107142857139</c:v>
                </c:pt>
                <c:pt idx="112">
                  <c:v>11.63716814159288</c:v>
                </c:pt>
                <c:pt idx="113">
                  <c:v>11.53508771929827</c:v>
                </c:pt>
                <c:pt idx="114">
                  <c:v>11.434782608695651</c:v>
                </c:pt>
                <c:pt idx="115">
                  <c:v>11.336206896551721</c:v>
                </c:pt>
                <c:pt idx="116">
                  <c:v>11.239316239316249</c:v>
                </c:pt>
                <c:pt idx="117">
                  <c:v>11.144067796610139</c:v>
                </c:pt>
                <c:pt idx="118">
                  <c:v>11.05042016806725</c:v>
                </c:pt>
                <c:pt idx="119">
                  <c:v>10.95833333333333</c:v>
                </c:pt>
                <c:pt idx="120">
                  <c:v>10.86776859504133</c:v>
                </c:pt>
                <c:pt idx="121">
                  <c:v>10.77868852459015</c:v>
                </c:pt>
                <c:pt idx="122">
                  <c:v>10.69105691056911</c:v>
                </c:pt>
                <c:pt idx="123">
                  <c:v>10.60483870967742</c:v>
                </c:pt>
                <c:pt idx="124">
                  <c:v>10.52</c:v>
                </c:pt>
                <c:pt idx="125">
                  <c:v>10.43650793650797</c:v>
                </c:pt>
                <c:pt idx="126">
                  <c:v>10.35433070866142</c:v>
                </c:pt>
                <c:pt idx="127">
                  <c:v>10.27343750000002</c:v>
                </c:pt>
                <c:pt idx="128">
                  <c:v>10.1937984496124</c:v>
                </c:pt>
                <c:pt idx="129">
                  <c:v>10.11538461538464</c:v>
                </c:pt>
                <c:pt idx="130">
                  <c:v>10.0381679389313</c:v>
                </c:pt>
                <c:pt idx="131">
                  <c:v>9.9621212121212306</c:v>
                </c:pt>
                <c:pt idx="132">
                  <c:v>9.887218045112748</c:v>
                </c:pt>
                <c:pt idx="133">
                  <c:v>9.8134328358209402</c:v>
                </c:pt>
                <c:pt idx="134">
                  <c:v>9.7407407407406907</c:v>
                </c:pt>
                <c:pt idx="135">
                  <c:v>9.6691176470588172</c:v>
                </c:pt>
                <c:pt idx="136">
                  <c:v>9.5985401459854014</c:v>
                </c:pt>
                <c:pt idx="137">
                  <c:v>9.5289855072463769</c:v>
                </c:pt>
                <c:pt idx="138">
                  <c:v>9.4604316546762899</c:v>
                </c:pt>
                <c:pt idx="139">
                  <c:v>9.3928571428571423</c:v>
                </c:pt>
                <c:pt idx="140">
                  <c:v>9.3262411347517684</c:v>
                </c:pt>
                <c:pt idx="141">
                  <c:v>9.26056338028169</c:v>
                </c:pt>
                <c:pt idx="142">
                  <c:v>9.1958041958041967</c:v>
                </c:pt>
                <c:pt idx="143">
                  <c:v>9.1319444444444429</c:v>
                </c:pt>
                <c:pt idx="144">
                  <c:v>9.0689655172413772</c:v>
                </c:pt>
                <c:pt idx="145">
                  <c:v>9.0068493150685196</c:v>
                </c:pt>
                <c:pt idx="146">
                  <c:v>8.9455782312925169</c:v>
                </c:pt>
                <c:pt idx="147">
                  <c:v>8.8851351351351546</c:v>
                </c:pt>
                <c:pt idx="148">
                  <c:v>8.8255033557047202</c:v>
                </c:pt>
                <c:pt idx="149">
                  <c:v>8.7666666666666728</c:v>
                </c:pt>
                <c:pt idx="150">
                  <c:v>8.7086092715231782</c:v>
                </c:pt>
                <c:pt idx="151">
                  <c:v>8.6513157894734789</c:v>
                </c:pt>
                <c:pt idx="152">
                  <c:v>8.5947712418299975</c:v>
                </c:pt>
                <c:pt idx="153">
                  <c:v>8.538961038961018</c:v>
                </c:pt>
                <c:pt idx="154">
                  <c:v>8.4838709677419377</c:v>
                </c:pt>
                <c:pt idx="155">
                  <c:v>8.4294871794872002</c:v>
                </c:pt>
                <c:pt idx="156">
                  <c:v>8.3757961783439896</c:v>
                </c:pt>
                <c:pt idx="157">
                  <c:v>8.3227848101266204</c:v>
                </c:pt>
                <c:pt idx="158">
                  <c:v>8.2704402515723263</c:v>
                </c:pt>
                <c:pt idx="159">
                  <c:v>8.2187499999999982</c:v>
                </c:pt>
                <c:pt idx="160">
                  <c:v>8.1677018633540381</c:v>
                </c:pt>
                <c:pt idx="161">
                  <c:v>8.1172839506172831</c:v>
                </c:pt>
                <c:pt idx="162">
                  <c:v>8.0674846625767067</c:v>
                </c:pt>
                <c:pt idx="163">
                  <c:v>8.018292682926818</c:v>
                </c:pt>
                <c:pt idx="164">
                  <c:v>7.9696969696969697</c:v>
                </c:pt>
                <c:pt idx="165">
                  <c:v>7.9216867469879446</c:v>
                </c:pt>
                <c:pt idx="166">
                  <c:v>7.8742514970059876</c:v>
                </c:pt>
                <c:pt idx="167">
                  <c:v>7.8273809523808646</c:v>
                </c:pt>
                <c:pt idx="168">
                  <c:v>7.7810650887574004</c:v>
                </c:pt>
                <c:pt idx="169">
                  <c:v>7.7352941176470589</c:v>
                </c:pt>
                <c:pt idx="170">
                  <c:v>7.6900584795321638</c:v>
                </c:pt>
                <c:pt idx="171">
                  <c:v>7.6453488372092746</c:v>
                </c:pt>
                <c:pt idx="172">
                  <c:v>7.601156069364162</c:v>
                </c:pt>
                <c:pt idx="173">
                  <c:v>7.5574712643678046</c:v>
                </c:pt>
                <c:pt idx="174">
                  <c:v>7.5142857142856956</c:v>
                </c:pt>
                <c:pt idx="175">
                  <c:v>7.4715909090909101</c:v>
                </c:pt>
                <c:pt idx="176">
                  <c:v>7.4293785310734464</c:v>
                </c:pt>
                <c:pt idx="177">
                  <c:v>7.3876404494382006</c:v>
                </c:pt>
                <c:pt idx="178">
                  <c:v>7.3463687150838197</c:v>
                </c:pt>
                <c:pt idx="179">
                  <c:v>7.3055555555554186</c:v>
                </c:pt>
                <c:pt idx="180">
                  <c:v>7.2651933701657274</c:v>
                </c:pt>
                <c:pt idx="181">
                  <c:v>7.2252747252747334</c:v>
                </c:pt>
                <c:pt idx="182">
                  <c:v>7.1857923497267757</c:v>
                </c:pt>
                <c:pt idx="183">
                  <c:v>7.1467391304347823</c:v>
                </c:pt>
                <c:pt idx="184">
                  <c:v>7.1081081081081079</c:v>
                </c:pt>
                <c:pt idx="185">
                  <c:v>7.06989247311828</c:v>
                </c:pt>
                <c:pt idx="186">
                  <c:v>7.0320855614973254</c:v>
                </c:pt>
                <c:pt idx="187">
                  <c:v>6.9946808510638299</c:v>
                </c:pt>
                <c:pt idx="188">
                  <c:v>6.9576719576719546</c:v>
                </c:pt>
                <c:pt idx="189">
                  <c:v>6.9210526315789478</c:v>
                </c:pt>
                <c:pt idx="190">
                  <c:v>6.8848167539266756</c:v>
                </c:pt>
                <c:pt idx="191">
                  <c:v>6.848958333333333</c:v>
                </c:pt>
                <c:pt idx="192">
                  <c:v>6.8134715025906738</c:v>
                </c:pt>
                <c:pt idx="193">
                  <c:v>6.7783505154639174</c:v>
                </c:pt>
                <c:pt idx="194">
                  <c:v>6.7435897435897436</c:v>
                </c:pt>
                <c:pt idx="195">
                  <c:v>6.7091836734693882</c:v>
                </c:pt>
                <c:pt idx="196">
                  <c:v>6.6751269035532976</c:v>
                </c:pt>
                <c:pt idx="197">
                  <c:v>6.641414141414141</c:v>
                </c:pt>
                <c:pt idx="198">
                  <c:v>6.608040201005025</c:v>
                </c:pt>
                <c:pt idx="199">
                  <c:v>6.5750000000000002</c:v>
                </c:pt>
                <c:pt idx="200">
                  <c:v>6.5422885572139284</c:v>
                </c:pt>
                <c:pt idx="201">
                  <c:v>6.5099009900990099</c:v>
                </c:pt>
                <c:pt idx="202">
                  <c:v>6.4778325123152696</c:v>
                </c:pt>
                <c:pt idx="203">
                  <c:v>6.4460784313725581</c:v>
                </c:pt>
                <c:pt idx="204">
                  <c:v>6.4146341463414336</c:v>
                </c:pt>
                <c:pt idx="205">
                  <c:v>6.3834951456310733</c:v>
                </c:pt>
                <c:pt idx="206">
                  <c:v>6.3526570048309177</c:v>
                </c:pt>
                <c:pt idx="207">
                  <c:v>6.3221153846153646</c:v>
                </c:pt>
                <c:pt idx="208">
                  <c:v>6.2918660287081414</c:v>
                </c:pt>
                <c:pt idx="209">
                  <c:v>6.2619047619047619</c:v>
                </c:pt>
                <c:pt idx="210">
                  <c:v>6.2322274881516799</c:v>
                </c:pt>
                <c:pt idx="211">
                  <c:v>6.2028301886792452</c:v>
                </c:pt>
                <c:pt idx="212">
                  <c:v>6.1737089201877886</c:v>
                </c:pt>
                <c:pt idx="213">
                  <c:v>6.1448598130841114</c:v>
                </c:pt>
                <c:pt idx="214">
                  <c:v>6.1162790697674394</c:v>
                </c:pt>
                <c:pt idx="215">
                  <c:v>6.0879629629629628</c:v>
                </c:pt>
                <c:pt idx="216">
                  <c:v>6.0599078341013826</c:v>
                </c:pt>
                <c:pt idx="217">
                  <c:v>6.0321100917431201</c:v>
                </c:pt>
                <c:pt idx="218">
                  <c:v>6.0045662100456454</c:v>
                </c:pt>
                <c:pt idx="219">
                  <c:v>5.9772727272727399</c:v>
                </c:pt>
                <c:pt idx="220">
                  <c:v>5.9502262443438934</c:v>
                </c:pt>
                <c:pt idx="221">
                  <c:v>5.92342342342344</c:v>
                </c:pt>
                <c:pt idx="222">
                  <c:v>5.8968609865470851</c:v>
                </c:pt>
                <c:pt idx="223">
                  <c:v>5.8705357142857046</c:v>
                </c:pt>
                <c:pt idx="224">
                  <c:v>5.8444444444444441</c:v>
                </c:pt>
                <c:pt idx="225">
                  <c:v>5.8185840707962866</c:v>
                </c:pt>
                <c:pt idx="226">
                  <c:v>5.7929515418501847</c:v>
                </c:pt>
                <c:pt idx="227">
                  <c:v>5.7675438596491206</c:v>
                </c:pt>
                <c:pt idx="228">
                  <c:v>5.7423580786026198</c:v>
                </c:pt>
                <c:pt idx="229">
                  <c:v>5.7173913043478324</c:v>
                </c:pt>
                <c:pt idx="230">
                  <c:v>5.6926406926406923</c:v>
                </c:pt>
                <c:pt idx="231">
                  <c:v>5.6681034482758337</c:v>
                </c:pt>
                <c:pt idx="232">
                  <c:v>5.6437768240343376</c:v>
                </c:pt>
                <c:pt idx="233">
                  <c:v>5.6196581196581201</c:v>
                </c:pt>
                <c:pt idx="234">
                  <c:v>5.5957446808510714</c:v>
                </c:pt>
                <c:pt idx="235">
                  <c:v>5.5720338983050848</c:v>
                </c:pt>
                <c:pt idx="236">
                  <c:v>5.5485232067510548</c:v>
                </c:pt>
                <c:pt idx="237">
                  <c:v>5.5252100840336134</c:v>
                </c:pt>
                <c:pt idx="238">
                  <c:v>5.502092050209205</c:v>
                </c:pt>
                <c:pt idx="239">
                  <c:v>5.4791666666666714</c:v>
                </c:pt>
                <c:pt idx="240">
                  <c:v>5.4564315352697097</c:v>
                </c:pt>
                <c:pt idx="241">
                  <c:v>5.4338842975206614</c:v>
                </c:pt>
                <c:pt idx="242">
                  <c:v>5.4115226337448696</c:v>
                </c:pt>
                <c:pt idx="243">
                  <c:v>5.3893442622950776</c:v>
                </c:pt>
                <c:pt idx="244">
                  <c:v>5.3673469387753769</c:v>
                </c:pt>
                <c:pt idx="245">
                  <c:v>5.345528455284553</c:v>
                </c:pt>
                <c:pt idx="246">
                  <c:v>5.3238866396759716</c:v>
                </c:pt>
                <c:pt idx="247">
                  <c:v>5.3024193548387046</c:v>
                </c:pt>
                <c:pt idx="248">
                  <c:v>5.2811244979919714</c:v>
                </c:pt>
                <c:pt idx="249">
                  <c:v>5.26</c:v>
                </c:pt>
                <c:pt idx="250">
                  <c:v>5.2390438247012101</c:v>
                </c:pt>
                <c:pt idx="251">
                  <c:v>5.2182539682539684</c:v>
                </c:pt>
                <c:pt idx="252">
                  <c:v>5.1976284584980226</c:v>
                </c:pt>
                <c:pt idx="253">
                  <c:v>5.1771653543307066</c:v>
                </c:pt>
                <c:pt idx="254">
                  <c:v>5.1568627450980404</c:v>
                </c:pt>
                <c:pt idx="255">
                  <c:v>5.13671875</c:v>
                </c:pt>
                <c:pt idx="256">
                  <c:v>5.1167315175097254</c:v>
                </c:pt>
                <c:pt idx="257">
                  <c:v>5.0968992248062017</c:v>
                </c:pt>
                <c:pt idx="258">
                  <c:v>5.0772200772200771</c:v>
                </c:pt>
                <c:pt idx="259">
                  <c:v>5.0576923076923084</c:v>
                </c:pt>
                <c:pt idx="260">
                  <c:v>5.0383141762451844</c:v>
                </c:pt>
                <c:pt idx="261">
                  <c:v>5.0190839694656466</c:v>
                </c:pt>
                <c:pt idx="262">
                  <c:v>5</c:v>
                </c:pt>
                <c:pt idx="263">
                  <c:v>4.9810606060606171</c:v>
                </c:pt>
                <c:pt idx="264">
                  <c:v>4.9622641509434002</c:v>
                </c:pt>
                <c:pt idx="265">
                  <c:v>4.9436090225563998</c:v>
                </c:pt>
                <c:pt idx="266">
                  <c:v>4.9250936329588013</c:v>
                </c:pt>
                <c:pt idx="267">
                  <c:v>4.9067164179104479</c:v>
                </c:pt>
                <c:pt idx="268">
                  <c:v>4.8884758364311747</c:v>
                </c:pt>
                <c:pt idx="269">
                  <c:v>4.8703703703703702</c:v>
                </c:pt>
                <c:pt idx="270">
                  <c:v>4.8523985239852356</c:v>
                </c:pt>
                <c:pt idx="271">
                  <c:v>4.8345588235293846</c:v>
                </c:pt>
                <c:pt idx="272">
                  <c:v>4.8168498168498166</c:v>
                </c:pt>
                <c:pt idx="273">
                  <c:v>4.7992700729927034</c:v>
                </c:pt>
                <c:pt idx="274">
                  <c:v>4.7818181818181928</c:v>
                </c:pt>
                <c:pt idx="275">
                  <c:v>4.7644927536231902</c:v>
                </c:pt>
                <c:pt idx="276">
                  <c:v>4.74729241877258</c:v>
                </c:pt>
                <c:pt idx="277">
                  <c:v>4.7302158273381298</c:v>
                </c:pt>
                <c:pt idx="278">
                  <c:v>4.7132616487455197</c:v>
                </c:pt>
                <c:pt idx="279">
                  <c:v>4.6964285714285676</c:v>
                </c:pt>
                <c:pt idx="280">
                  <c:v>4.6797153024911031</c:v>
                </c:pt>
                <c:pt idx="281">
                  <c:v>4.6631205673757066</c:v>
                </c:pt>
                <c:pt idx="282">
                  <c:v>4.6466431095406522</c:v>
                </c:pt>
                <c:pt idx="283">
                  <c:v>4.6302816901408503</c:v>
                </c:pt>
                <c:pt idx="284">
                  <c:v>4.6140350877191736</c:v>
                </c:pt>
                <c:pt idx="285">
                  <c:v>4.5979020979020966</c:v>
                </c:pt>
                <c:pt idx="286">
                  <c:v>4.5818815331010452</c:v>
                </c:pt>
                <c:pt idx="287">
                  <c:v>4.5659722222222214</c:v>
                </c:pt>
                <c:pt idx="288">
                  <c:v>4.5501730103806306</c:v>
                </c:pt>
                <c:pt idx="289">
                  <c:v>4.5344827586206886</c:v>
                </c:pt>
                <c:pt idx="290">
                  <c:v>4.5189003436426116</c:v>
                </c:pt>
                <c:pt idx="291">
                  <c:v>4.5034246575342456</c:v>
                </c:pt>
                <c:pt idx="292">
                  <c:v>4.4880546075085306</c:v>
                </c:pt>
                <c:pt idx="293">
                  <c:v>4.4727891156462602</c:v>
                </c:pt>
                <c:pt idx="294">
                  <c:v>4.4576271186440781</c:v>
                </c:pt>
                <c:pt idx="295">
                  <c:v>4.4425675675675684</c:v>
                </c:pt>
                <c:pt idx="296">
                  <c:v>4.4276094276094273</c:v>
                </c:pt>
                <c:pt idx="297">
                  <c:v>4.4127516778523486</c:v>
                </c:pt>
                <c:pt idx="298">
                  <c:v>4.3979933110367746</c:v>
                </c:pt>
                <c:pt idx="299">
                  <c:v>4.3833333333333426</c:v>
                </c:pt>
                <c:pt idx="300">
                  <c:v>4.368770764119601</c:v>
                </c:pt>
                <c:pt idx="301">
                  <c:v>4.3543046357615847</c:v>
                </c:pt>
                <c:pt idx="302">
                  <c:v>4.3399339933993479</c:v>
                </c:pt>
                <c:pt idx="303">
                  <c:v>4.3256578947368416</c:v>
                </c:pt>
                <c:pt idx="304">
                  <c:v>4.3114754098360653</c:v>
                </c:pt>
                <c:pt idx="305">
                  <c:v>4.2973856209149854</c:v>
                </c:pt>
                <c:pt idx="306">
                  <c:v>4.2833876221498404</c:v>
                </c:pt>
                <c:pt idx="307">
                  <c:v>4.2694805194805054</c:v>
                </c:pt>
                <c:pt idx="308">
                  <c:v>4.2556634304207197</c:v>
                </c:pt>
                <c:pt idx="309">
                  <c:v>4.2419354838709724</c:v>
                </c:pt>
                <c:pt idx="310">
                  <c:v>4.2282958199356866</c:v>
                </c:pt>
                <c:pt idx="311">
                  <c:v>4.2147435897435903</c:v>
                </c:pt>
                <c:pt idx="312">
                  <c:v>4.2012779552715802</c:v>
                </c:pt>
                <c:pt idx="313">
                  <c:v>4.1878980891719744</c:v>
                </c:pt>
                <c:pt idx="314">
                  <c:v>4.17460317460319</c:v>
                </c:pt>
                <c:pt idx="315">
                  <c:v>4.1613924050632924</c:v>
                </c:pt>
                <c:pt idx="316">
                  <c:v>4.14826498422714</c:v>
                </c:pt>
                <c:pt idx="317">
                  <c:v>4.13522012578618</c:v>
                </c:pt>
                <c:pt idx="318">
                  <c:v>4.1222570532915359</c:v>
                </c:pt>
                <c:pt idx="319">
                  <c:v>4.109375</c:v>
                </c:pt>
                <c:pt idx="320">
                  <c:v>4.0965732087227424</c:v>
                </c:pt>
                <c:pt idx="321">
                  <c:v>4.0838509316770146</c:v>
                </c:pt>
                <c:pt idx="322">
                  <c:v>4.0712074303405696</c:v>
                </c:pt>
                <c:pt idx="323">
                  <c:v>4.0586419753086433</c:v>
                </c:pt>
                <c:pt idx="324">
                  <c:v>4.046153846153846</c:v>
                </c:pt>
                <c:pt idx="325">
                  <c:v>4.0337423312883534</c:v>
                </c:pt>
                <c:pt idx="326">
                  <c:v>4.0214067278287464</c:v>
                </c:pt>
                <c:pt idx="327">
                  <c:v>4.0091463414634143</c:v>
                </c:pt>
                <c:pt idx="328">
                  <c:v>3.996960486322183</c:v>
                </c:pt>
                <c:pt idx="329">
                  <c:v>3.984848484848472</c:v>
                </c:pt>
                <c:pt idx="330">
                  <c:v>3.972809667673697</c:v>
                </c:pt>
                <c:pt idx="331">
                  <c:v>3.9608433734939732</c:v>
                </c:pt>
                <c:pt idx="332">
                  <c:v>3.9489489489489489</c:v>
                </c:pt>
                <c:pt idx="333">
                  <c:v>3.9371257485030018</c:v>
                </c:pt>
                <c:pt idx="334">
                  <c:v>3.9253731343283582</c:v>
                </c:pt>
                <c:pt idx="335">
                  <c:v>3.9136904761904772</c:v>
                </c:pt>
                <c:pt idx="336">
                  <c:v>3.9020771513353121</c:v>
                </c:pt>
                <c:pt idx="337">
                  <c:v>3.890532544378698</c:v>
                </c:pt>
                <c:pt idx="338">
                  <c:v>3.8790560471976399</c:v>
                </c:pt>
                <c:pt idx="339">
                  <c:v>3.867647058823529</c:v>
                </c:pt>
                <c:pt idx="340">
                  <c:v>3.8563049853372391</c:v>
                </c:pt>
                <c:pt idx="341">
                  <c:v>3.8450292397660801</c:v>
                </c:pt>
                <c:pt idx="342">
                  <c:v>3.8338192419825101</c:v>
                </c:pt>
                <c:pt idx="343">
                  <c:v>3.8226744186046471</c:v>
                </c:pt>
                <c:pt idx="344">
                  <c:v>3.8115942028985512</c:v>
                </c:pt>
                <c:pt idx="345">
                  <c:v>3.8005780346820801</c:v>
                </c:pt>
                <c:pt idx="346">
                  <c:v>3.7896253602305481</c:v>
                </c:pt>
                <c:pt idx="347">
                  <c:v>3.7787356321839081</c:v>
                </c:pt>
                <c:pt idx="348">
                  <c:v>3.7679083094555872</c:v>
                </c:pt>
                <c:pt idx="349">
                  <c:v>3.7571428571428598</c:v>
                </c:pt>
                <c:pt idx="350">
                  <c:v>3.7464387464387472</c:v>
                </c:pt>
                <c:pt idx="351">
                  <c:v>3.735795454545455</c:v>
                </c:pt>
                <c:pt idx="352">
                  <c:v>3.7252124645892342</c:v>
                </c:pt>
                <c:pt idx="353">
                  <c:v>3.7146892655367232</c:v>
                </c:pt>
                <c:pt idx="354">
                  <c:v>3.7042253521126818</c:v>
                </c:pt>
                <c:pt idx="355">
                  <c:v>3.6938202247191012</c:v>
                </c:pt>
                <c:pt idx="356">
                  <c:v>3.6834733893557421</c:v>
                </c:pt>
                <c:pt idx="357">
                  <c:v>3.6731843575419081</c:v>
                </c:pt>
                <c:pt idx="358">
                  <c:v>3.6629526462395541</c:v>
                </c:pt>
                <c:pt idx="359">
                  <c:v>3.6527777777777808</c:v>
                </c:pt>
                <c:pt idx="360">
                  <c:v>3.642659279778393</c:v>
                </c:pt>
                <c:pt idx="361">
                  <c:v>3.632596685082873</c:v>
                </c:pt>
                <c:pt idx="362">
                  <c:v>3.6225895316804411</c:v>
                </c:pt>
                <c:pt idx="363">
                  <c:v>3.612637362637368</c:v>
                </c:pt>
                <c:pt idx="364">
                  <c:v>3.6027397260274032</c:v>
                </c:pt>
                <c:pt idx="365">
                  <c:v>3.592896174863383</c:v>
                </c:pt>
                <c:pt idx="366">
                  <c:v>3.583106267029982</c:v>
                </c:pt>
                <c:pt idx="367">
                  <c:v>3.5733695652173978</c:v>
                </c:pt>
                <c:pt idx="368">
                  <c:v>3.563685636856369</c:v>
                </c:pt>
                <c:pt idx="369">
                  <c:v>3.5540540540540539</c:v>
                </c:pt>
                <c:pt idx="370">
                  <c:v>3.5444743935309968</c:v>
                </c:pt>
                <c:pt idx="371">
                  <c:v>3.5349462365591382</c:v>
                </c:pt>
                <c:pt idx="372">
                  <c:v>3.5254691689008042</c:v>
                </c:pt>
                <c:pt idx="373">
                  <c:v>3.5160427807486569</c:v>
                </c:pt>
                <c:pt idx="374">
                  <c:v>3.5066666666666668</c:v>
                </c:pt>
                <c:pt idx="375">
                  <c:v>3.4973404255319149</c:v>
                </c:pt>
                <c:pt idx="376">
                  <c:v>3.488063660477458</c:v>
                </c:pt>
                <c:pt idx="377">
                  <c:v>3.4788359788359799</c:v>
                </c:pt>
                <c:pt idx="378">
                  <c:v>3.4696569920844329</c:v>
                </c:pt>
                <c:pt idx="379">
                  <c:v>3.4605263157894748</c:v>
                </c:pt>
                <c:pt idx="380">
                  <c:v>3.451443569553752</c:v>
                </c:pt>
                <c:pt idx="381">
                  <c:v>3.4424083769633511</c:v>
                </c:pt>
                <c:pt idx="382">
                  <c:v>3.4334203655352482</c:v>
                </c:pt>
                <c:pt idx="383">
                  <c:v>3.4244791666666661</c:v>
                </c:pt>
                <c:pt idx="384">
                  <c:v>3.4155844155844162</c:v>
                </c:pt>
                <c:pt idx="385">
                  <c:v>3.4067357512953418</c:v>
                </c:pt>
                <c:pt idx="386">
                  <c:v>3.39793281653747</c:v>
                </c:pt>
                <c:pt idx="387">
                  <c:v>3.389175257731964</c:v>
                </c:pt>
                <c:pt idx="388">
                  <c:v>3.3804627249357329</c:v>
                </c:pt>
                <c:pt idx="389">
                  <c:v>3.3717948717948718</c:v>
                </c:pt>
                <c:pt idx="390">
                  <c:v>3.363171355498721</c:v>
                </c:pt>
                <c:pt idx="391">
                  <c:v>3.3545918367346941</c:v>
                </c:pt>
                <c:pt idx="392">
                  <c:v>3.3460559796436771</c:v>
                </c:pt>
                <c:pt idx="393">
                  <c:v>3.3375634517766501</c:v>
                </c:pt>
                <c:pt idx="394">
                  <c:v>3.3291139240506329</c:v>
                </c:pt>
                <c:pt idx="395">
                  <c:v>3.3207070707070749</c:v>
                </c:pt>
                <c:pt idx="396">
                  <c:v>3.3123425692695161</c:v>
                </c:pt>
                <c:pt idx="397">
                  <c:v>3.3040201005025152</c:v>
                </c:pt>
                <c:pt idx="398">
                  <c:v>3.295739348370935</c:v>
                </c:pt>
                <c:pt idx="399">
                  <c:v>3.287500000000005</c:v>
                </c:pt>
                <c:pt idx="400">
                  <c:v>3.2793017456359199</c:v>
                </c:pt>
                <c:pt idx="401">
                  <c:v>3.2711442786069731</c:v>
                </c:pt>
                <c:pt idx="402">
                  <c:v>3.2630272952853669</c:v>
                </c:pt>
                <c:pt idx="403">
                  <c:v>3.2549504950495032</c:v>
                </c:pt>
                <c:pt idx="404">
                  <c:v>3.2469135802469209</c:v>
                </c:pt>
                <c:pt idx="405">
                  <c:v>3.2389162561576419</c:v>
                </c:pt>
                <c:pt idx="406">
                  <c:v>3.2309582309582261</c:v>
                </c:pt>
                <c:pt idx="407">
                  <c:v>3.2230392156862799</c:v>
                </c:pt>
                <c:pt idx="408">
                  <c:v>3.2151589242053782</c:v>
                </c:pt>
                <c:pt idx="409">
                  <c:v>3.2073170731707372</c:v>
                </c:pt>
                <c:pt idx="410">
                  <c:v>3.1995133819951338</c:v>
                </c:pt>
                <c:pt idx="411">
                  <c:v>3.1917475728155398</c:v>
                </c:pt>
                <c:pt idx="412">
                  <c:v>3.184019370460049</c:v>
                </c:pt>
                <c:pt idx="413">
                  <c:v>3.1763285024154602</c:v>
                </c:pt>
                <c:pt idx="414">
                  <c:v>3.168674698795181</c:v>
                </c:pt>
                <c:pt idx="415">
                  <c:v>3.1610576923076952</c:v>
                </c:pt>
                <c:pt idx="416">
                  <c:v>3.153477218225424</c:v>
                </c:pt>
                <c:pt idx="417">
                  <c:v>3.1459330143540671</c:v>
                </c:pt>
                <c:pt idx="418">
                  <c:v>3.1384248210023911</c:v>
                </c:pt>
                <c:pt idx="419">
                  <c:v>3.1309523809523809</c:v>
                </c:pt>
                <c:pt idx="420">
                  <c:v>3.1235154394299292</c:v>
                </c:pt>
                <c:pt idx="421">
                  <c:v>3.1161137440758289</c:v>
                </c:pt>
                <c:pt idx="422">
                  <c:v>3.1087470449172612</c:v>
                </c:pt>
                <c:pt idx="423">
                  <c:v>3.1014150943396182</c:v>
                </c:pt>
                <c:pt idx="424">
                  <c:v>3.0941176470588241</c:v>
                </c:pt>
                <c:pt idx="425">
                  <c:v>3.0868544600938921</c:v>
                </c:pt>
                <c:pt idx="426">
                  <c:v>3.0796252927400469</c:v>
                </c:pt>
                <c:pt idx="427">
                  <c:v>3.0724299065420562</c:v>
                </c:pt>
                <c:pt idx="428">
                  <c:v>3.0652680652680591</c:v>
                </c:pt>
                <c:pt idx="429">
                  <c:v>3.0581395348837201</c:v>
                </c:pt>
                <c:pt idx="430">
                  <c:v>3.0510440835266781</c:v>
                </c:pt>
                <c:pt idx="431">
                  <c:v>3.0439814814814858</c:v>
                </c:pt>
                <c:pt idx="432">
                  <c:v>3.0369515011547339</c:v>
                </c:pt>
                <c:pt idx="433">
                  <c:v>3.0299539170506908</c:v>
                </c:pt>
                <c:pt idx="434">
                  <c:v>3.0229885057471271</c:v>
                </c:pt>
                <c:pt idx="435">
                  <c:v>3.0160550458715591</c:v>
                </c:pt>
                <c:pt idx="436">
                  <c:v>3.0091533180778032</c:v>
                </c:pt>
                <c:pt idx="437">
                  <c:v>3.0022831050228311</c:v>
                </c:pt>
                <c:pt idx="438">
                  <c:v>2.995444191343958</c:v>
                </c:pt>
                <c:pt idx="439">
                  <c:v>2.9886363636363642</c:v>
                </c:pt>
                <c:pt idx="440">
                  <c:v>2.981859410430832</c:v>
                </c:pt>
                <c:pt idx="441">
                  <c:v>2.9751131221719458</c:v>
                </c:pt>
                <c:pt idx="442">
                  <c:v>2.9683972911963981</c:v>
                </c:pt>
                <c:pt idx="443">
                  <c:v>2.96171171171172</c:v>
                </c:pt>
                <c:pt idx="444">
                  <c:v>2.9550561797751951</c:v>
                </c:pt>
                <c:pt idx="445">
                  <c:v>2.9484304932735381</c:v>
                </c:pt>
                <c:pt idx="446">
                  <c:v>2.9418344519015678</c:v>
                </c:pt>
                <c:pt idx="447">
                  <c:v>2.9352678571428572</c:v>
                </c:pt>
                <c:pt idx="448">
                  <c:v>2.928730512249448</c:v>
                </c:pt>
                <c:pt idx="449">
                  <c:v>2.9222222222222221</c:v>
                </c:pt>
                <c:pt idx="450">
                  <c:v>2.9157427937915732</c:v>
                </c:pt>
                <c:pt idx="451">
                  <c:v>2.909292035398217</c:v>
                </c:pt>
                <c:pt idx="452">
                  <c:v>2.9028697571743942</c:v>
                </c:pt>
                <c:pt idx="453">
                  <c:v>2.8964757709251021</c:v>
                </c:pt>
                <c:pt idx="454">
                  <c:v>2.8901098901098821</c:v>
                </c:pt>
                <c:pt idx="455">
                  <c:v>2.8837719298245612</c:v>
                </c:pt>
                <c:pt idx="456">
                  <c:v>2.8774617067833699</c:v>
                </c:pt>
                <c:pt idx="457">
                  <c:v>2.8711790393013081</c:v>
                </c:pt>
                <c:pt idx="458">
                  <c:v>2.8649237472766971</c:v>
                </c:pt>
                <c:pt idx="459">
                  <c:v>2.8586956521739131</c:v>
                </c:pt>
                <c:pt idx="460">
                  <c:v>2.8524945770065071</c:v>
                </c:pt>
                <c:pt idx="461">
                  <c:v>2.8463203463203501</c:v>
                </c:pt>
                <c:pt idx="462">
                  <c:v>2.8401727861771082</c:v>
                </c:pt>
                <c:pt idx="463">
                  <c:v>2.834051724137931</c:v>
                </c:pt>
                <c:pt idx="464">
                  <c:v>2.8279569892473142</c:v>
                </c:pt>
                <c:pt idx="465">
                  <c:v>2.821888412017163</c:v>
                </c:pt>
                <c:pt idx="466">
                  <c:v>2.8158458244110478</c:v>
                </c:pt>
                <c:pt idx="467">
                  <c:v>2.8098290598290592</c:v>
                </c:pt>
                <c:pt idx="468">
                  <c:v>2.8038379530916839</c:v>
                </c:pt>
                <c:pt idx="469">
                  <c:v>2.7978723404255348</c:v>
                </c:pt>
                <c:pt idx="470">
                  <c:v>2.7919320594479871</c:v>
                </c:pt>
                <c:pt idx="471">
                  <c:v>2.7860169491525442</c:v>
                </c:pt>
                <c:pt idx="472">
                  <c:v>2.7801268498942981</c:v>
                </c:pt>
                <c:pt idx="473">
                  <c:v>2.774261603375527</c:v>
                </c:pt>
                <c:pt idx="474">
                  <c:v>2.768421052631588</c:v>
                </c:pt>
                <c:pt idx="475">
                  <c:v>2.7626050420168071</c:v>
                </c:pt>
                <c:pt idx="476">
                  <c:v>2.7568134171907741</c:v>
                </c:pt>
                <c:pt idx="477">
                  <c:v>2.7510460251045981</c:v>
                </c:pt>
                <c:pt idx="478">
                  <c:v>2.7453027139874799</c:v>
                </c:pt>
                <c:pt idx="479">
                  <c:v>2.739583333333333</c:v>
                </c:pt>
                <c:pt idx="480">
                  <c:v>2.7338877338877352</c:v>
                </c:pt>
                <c:pt idx="481">
                  <c:v>2.7282157676348602</c:v>
                </c:pt>
                <c:pt idx="482">
                  <c:v>2.7225672877846812</c:v>
                </c:pt>
                <c:pt idx="483">
                  <c:v>2.7169421487603311</c:v>
                </c:pt>
                <c:pt idx="484">
                  <c:v>2.7113402061855671</c:v>
                </c:pt>
                <c:pt idx="485">
                  <c:v>2.7057613168724339</c:v>
                </c:pt>
                <c:pt idx="486">
                  <c:v>2.700205338809035</c:v>
                </c:pt>
                <c:pt idx="487">
                  <c:v>2.6946721311475401</c:v>
                </c:pt>
                <c:pt idx="488">
                  <c:v>2.6891615541922351</c:v>
                </c:pt>
                <c:pt idx="489">
                  <c:v>2.6836734693877551</c:v>
                </c:pt>
                <c:pt idx="490">
                  <c:v>2.6782077393075361</c:v>
                </c:pt>
                <c:pt idx="491">
                  <c:v>2.6727642276422801</c:v>
                </c:pt>
                <c:pt idx="492">
                  <c:v>2.6673427991886411</c:v>
                </c:pt>
                <c:pt idx="493">
                  <c:v>2.6619433198380569</c:v>
                </c:pt>
                <c:pt idx="494">
                  <c:v>2.6565656565656561</c:v>
                </c:pt>
                <c:pt idx="495">
                  <c:v>2.651209677419355</c:v>
                </c:pt>
                <c:pt idx="496">
                  <c:v>2.6458752515090538</c:v>
                </c:pt>
                <c:pt idx="497">
                  <c:v>2.6405622489959941</c:v>
                </c:pt>
                <c:pt idx="498">
                  <c:v>2.6352705410821642</c:v>
                </c:pt>
                <c:pt idx="499">
                  <c:v>2.63</c:v>
                </c:pt>
                <c:pt idx="500">
                  <c:v>2.6247504990019959</c:v>
                </c:pt>
                <c:pt idx="501">
                  <c:v>2.6195219123506002</c:v>
                </c:pt>
                <c:pt idx="502">
                  <c:v>2.6143141153081508</c:v>
                </c:pt>
                <c:pt idx="503">
                  <c:v>2.6091269841269842</c:v>
                </c:pt>
                <c:pt idx="504">
                  <c:v>2.6039603960396041</c:v>
                </c:pt>
                <c:pt idx="505">
                  <c:v>2.5988142292490122</c:v>
                </c:pt>
                <c:pt idx="506">
                  <c:v>2.5936883629191332</c:v>
                </c:pt>
                <c:pt idx="507">
                  <c:v>2.5885826771653599</c:v>
                </c:pt>
                <c:pt idx="508">
                  <c:v>2.5834970530451882</c:v>
                </c:pt>
                <c:pt idx="509">
                  <c:v>2.5784313725490202</c:v>
                </c:pt>
                <c:pt idx="510">
                  <c:v>2.5733855185910022</c:v>
                </c:pt>
                <c:pt idx="511">
                  <c:v>2.568359375</c:v>
                </c:pt>
                <c:pt idx="512">
                  <c:v>2.5633528265107208</c:v>
                </c:pt>
                <c:pt idx="513">
                  <c:v>2.558365758754864</c:v>
                </c:pt>
                <c:pt idx="514">
                  <c:v>2.5533980582524349</c:v>
                </c:pt>
                <c:pt idx="515">
                  <c:v>2.5484496124030982</c:v>
                </c:pt>
                <c:pt idx="516">
                  <c:v>2.5435203094777612</c:v>
                </c:pt>
                <c:pt idx="517">
                  <c:v>2.538610038610039</c:v>
                </c:pt>
                <c:pt idx="518">
                  <c:v>2.5337186897880541</c:v>
                </c:pt>
                <c:pt idx="519">
                  <c:v>2.5288461538461542</c:v>
                </c:pt>
                <c:pt idx="520">
                  <c:v>2.5239923224568179</c:v>
                </c:pt>
                <c:pt idx="521">
                  <c:v>2.519157088122606</c:v>
                </c:pt>
                <c:pt idx="522">
                  <c:v>2.5143403441682581</c:v>
                </c:pt>
                <c:pt idx="523">
                  <c:v>2.5095419847328242</c:v>
                </c:pt>
                <c:pt idx="524">
                  <c:v>2.5047619047619052</c:v>
                </c:pt>
                <c:pt idx="525">
                  <c:v>2.5</c:v>
                </c:pt>
                <c:pt idx="526">
                  <c:v>2.4952561669829221</c:v>
                </c:pt>
                <c:pt idx="527">
                  <c:v>2.4905303030303032</c:v>
                </c:pt>
                <c:pt idx="528">
                  <c:v>2.485822306238179</c:v>
                </c:pt>
                <c:pt idx="529">
                  <c:v>2.4811320754717001</c:v>
                </c:pt>
                <c:pt idx="530">
                  <c:v>2.47645951035781</c:v>
                </c:pt>
                <c:pt idx="531">
                  <c:v>2.4718045112781941</c:v>
                </c:pt>
                <c:pt idx="532">
                  <c:v>2.4671669793621009</c:v>
                </c:pt>
                <c:pt idx="533">
                  <c:v>2.4625468164794011</c:v>
                </c:pt>
                <c:pt idx="534">
                  <c:v>2.457943925233637</c:v>
                </c:pt>
                <c:pt idx="535">
                  <c:v>2.4533582089552239</c:v>
                </c:pt>
                <c:pt idx="536">
                  <c:v>2.4487895716946002</c:v>
                </c:pt>
                <c:pt idx="537">
                  <c:v>2.444237918215618</c:v>
                </c:pt>
                <c:pt idx="538">
                  <c:v>2.4397031539888561</c:v>
                </c:pt>
                <c:pt idx="539">
                  <c:v>2.435185185185178</c:v>
                </c:pt>
                <c:pt idx="540">
                  <c:v>2.4306839186691311</c:v>
                </c:pt>
                <c:pt idx="541">
                  <c:v>2.4261992619926249</c:v>
                </c:pt>
                <c:pt idx="542">
                  <c:v>2.4217311233885801</c:v>
                </c:pt>
                <c:pt idx="543">
                  <c:v>2.4172794117646981</c:v>
                </c:pt>
                <c:pt idx="544">
                  <c:v>2.412844036697237</c:v>
                </c:pt>
                <c:pt idx="545">
                  <c:v>2.4084249084249101</c:v>
                </c:pt>
                <c:pt idx="546">
                  <c:v>2.4040219378427801</c:v>
                </c:pt>
                <c:pt idx="547">
                  <c:v>2.399635036496349</c:v>
                </c:pt>
                <c:pt idx="548">
                  <c:v>2.395264116575587</c:v>
                </c:pt>
                <c:pt idx="549">
                  <c:v>2.3909090909090911</c:v>
                </c:pt>
                <c:pt idx="550">
                  <c:v>2.3865698729582578</c:v>
                </c:pt>
                <c:pt idx="551">
                  <c:v>2.3822463768115938</c:v>
                </c:pt>
                <c:pt idx="552">
                  <c:v>2.377938517179023</c:v>
                </c:pt>
                <c:pt idx="553">
                  <c:v>2.3736462093862771</c:v>
                </c:pt>
                <c:pt idx="554">
                  <c:v>2.3693693693693691</c:v>
                </c:pt>
                <c:pt idx="555">
                  <c:v>2.3651079136690631</c:v>
                </c:pt>
                <c:pt idx="556">
                  <c:v>2.3608617594254979</c:v>
                </c:pt>
                <c:pt idx="557">
                  <c:v>2.3566308243727572</c:v>
                </c:pt>
                <c:pt idx="558">
                  <c:v>2.3524150268335449</c:v>
                </c:pt>
                <c:pt idx="559">
                  <c:v>2.3482142857142851</c:v>
                </c:pt>
                <c:pt idx="560">
                  <c:v>2.3440285204991071</c:v>
                </c:pt>
                <c:pt idx="561">
                  <c:v>2.3398576512455511</c:v>
                </c:pt>
                <c:pt idx="562">
                  <c:v>2.3357015985790408</c:v>
                </c:pt>
                <c:pt idx="563">
                  <c:v>2.331560283687943</c:v>
                </c:pt>
                <c:pt idx="564">
                  <c:v>2.3274336283185839</c:v>
                </c:pt>
                <c:pt idx="565">
                  <c:v>2.3233215547703261</c:v>
                </c:pt>
                <c:pt idx="566">
                  <c:v>2.3192239858906532</c:v>
                </c:pt>
                <c:pt idx="567">
                  <c:v>2.3151408450704221</c:v>
                </c:pt>
                <c:pt idx="568">
                  <c:v>2.3110720562390141</c:v>
                </c:pt>
                <c:pt idx="569">
                  <c:v>2.307017543859649</c:v>
                </c:pt>
                <c:pt idx="570">
                  <c:v>2.302977232924694</c:v>
                </c:pt>
                <c:pt idx="571">
                  <c:v>2.2989510489510581</c:v>
                </c:pt>
                <c:pt idx="572">
                  <c:v>2.2949389179755681</c:v>
                </c:pt>
                <c:pt idx="573">
                  <c:v>2.290940766550527</c:v>
                </c:pt>
                <c:pt idx="574">
                  <c:v>2.286956521739131</c:v>
                </c:pt>
                <c:pt idx="575">
                  <c:v>2.2829861111111112</c:v>
                </c:pt>
                <c:pt idx="576">
                  <c:v>2.279029462738301</c:v>
                </c:pt>
                <c:pt idx="577">
                  <c:v>2.2750865051903162</c:v>
                </c:pt>
                <c:pt idx="578">
                  <c:v>2.271157167530224</c:v>
                </c:pt>
                <c:pt idx="579">
                  <c:v>2.2672413793103452</c:v>
                </c:pt>
                <c:pt idx="580">
                  <c:v>2.2633390705680001</c:v>
                </c:pt>
                <c:pt idx="581">
                  <c:v>2.2594501718213058</c:v>
                </c:pt>
                <c:pt idx="582">
                  <c:v>2.2555746140651798</c:v>
                </c:pt>
                <c:pt idx="583">
                  <c:v>2.2517123287671228</c:v>
                </c:pt>
                <c:pt idx="584">
                  <c:v>2.2478632478632501</c:v>
                </c:pt>
                <c:pt idx="585">
                  <c:v>2.2440273037542662</c:v>
                </c:pt>
                <c:pt idx="586">
                  <c:v>2.2402044293015342</c:v>
                </c:pt>
                <c:pt idx="587">
                  <c:v>2.2363945578231301</c:v>
                </c:pt>
                <c:pt idx="588">
                  <c:v>2.2325976230899829</c:v>
                </c:pt>
                <c:pt idx="589">
                  <c:v>2.2288135593220399</c:v>
                </c:pt>
                <c:pt idx="590">
                  <c:v>2.2250423011844331</c:v>
                </c:pt>
                <c:pt idx="591">
                  <c:v>2.2212837837837842</c:v>
                </c:pt>
                <c:pt idx="592">
                  <c:v>2.2175379426644271</c:v>
                </c:pt>
                <c:pt idx="593">
                  <c:v>2.2138047138047141</c:v>
                </c:pt>
                <c:pt idx="594">
                  <c:v>2.2100840336134442</c:v>
                </c:pt>
                <c:pt idx="595">
                  <c:v>2.2063758389261752</c:v>
                </c:pt>
                <c:pt idx="596">
                  <c:v>2.2026800670016802</c:v>
                </c:pt>
                <c:pt idx="597">
                  <c:v>2.1989966555184002</c:v>
                </c:pt>
                <c:pt idx="598">
                  <c:v>2.1953255425709601</c:v>
                </c:pt>
                <c:pt idx="599">
                  <c:v>2.1916666666666669</c:v>
                </c:pt>
                <c:pt idx="600">
                  <c:v>2.1880199667221301</c:v>
                </c:pt>
                <c:pt idx="601">
                  <c:v>2.1843853820598</c:v>
                </c:pt>
                <c:pt idx="602">
                  <c:v>2.1807628524046452</c:v>
                </c:pt>
                <c:pt idx="603">
                  <c:v>2.177152317880795</c:v>
                </c:pt>
                <c:pt idx="604">
                  <c:v>2.1735537190082641</c:v>
                </c:pt>
                <c:pt idx="605">
                  <c:v>2.16996699669967</c:v>
                </c:pt>
                <c:pt idx="606">
                  <c:v>2.1663920922570048</c:v>
                </c:pt>
                <c:pt idx="607">
                  <c:v>2.1628289473684208</c:v>
                </c:pt>
                <c:pt idx="608">
                  <c:v>2.15927750410509</c:v>
                </c:pt>
                <c:pt idx="609">
                  <c:v>2.1557377049180371</c:v>
                </c:pt>
                <c:pt idx="610">
                  <c:v>2.152209492635019</c:v>
                </c:pt>
                <c:pt idx="611">
                  <c:v>2.1486928104575211</c:v>
                </c:pt>
                <c:pt idx="612">
                  <c:v>2.1451876019575931</c:v>
                </c:pt>
                <c:pt idx="613">
                  <c:v>2.1416938110749202</c:v>
                </c:pt>
                <c:pt idx="614">
                  <c:v>2.1382113821138211</c:v>
                </c:pt>
                <c:pt idx="615">
                  <c:v>2.1347402597402598</c:v>
                </c:pt>
                <c:pt idx="616">
                  <c:v>2.1312803889789298</c:v>
                </c:pt>
                <c:pt idx="617">
                  <c:v>2.1278317152103638</c:v>
                </c:pt>
                <c:pt idx="618">
                  <c:v>2.1243941841680152</c:v>
                </c:pt>
                <c:pt idx="619">
                  <c:v>2.1209677419354951</c:v>
                </c:pt>
                <c:pt idx="620">
                  <c:v>2.1175523349436371</c:v>
                </c:pt>
                <c:pt idx="621">
                  <c:v>2.1141479099678442</c:v>
                </c:pt>
                <c:pt idx="622">
                  <c:v>2.1107544141251982</c:v>
                </c:pt>
                <c:pt idx="623">
                  <c:v>2.1073717948718009</c:v>
                </c:pt>
                <c:pt idx="624">
                  <c:v>2.1040000000000001</c:v>
                </c:pt>
                <c:pt idx="625">
                  <c:v>2.100638977635783</c:v>
                </c:pt>
                <c:pt idx="626">
                  <c:v>2.0972886762360452</c:v>
                </c:pt>
                <c:pt idx="627">
                  <c:v>2.0939490445859872</c:v>
                </c:pt>
                <c:pt idx="628">
                  <c:v>2.0906200317965018</c:v>
                </c:pt>
                <c:pt idx="629">
                  <c:v>2.0873015873015981</c:v>
                </c:pt>
                <c:pt idx="630">
                  <c:v>2.0839936608557852</c:v>
                </c:pt>
                <c:pt idx="631">
                  <c:v>2.0806962025316502</c:v>
                </c:pt>
                <c:pt idx="632">
                  <c:v>2.07740916271722</c:v>
                </c:pt>
                <c:pt idx="633">
                  <c:v>2.0741324921135651</c:v>
                </c:pt>
                <c:pt idx="634">
                  <c:v>2.0708661417322829</c:v>
                </c:pt>
                <c:pt idx="635">
                  <c:v>2.067610062893082</c:v>
                </c:pt>
                <c:pt idx="636">
                  <c:v>2.0643642072213599</c:v>
                </c:pt>
                <c:pt idx="637">
                  <c:v>2.061128526645768</c:v>
                </c:pt>
                <c:pt idx="638">
                  <c:v>2.0579029733959309</c:v>
                </c:pt>
                <c:pt idx="639">
                  <c:v>2.0546875</c:v>
                </c:pt>
                <c:pt idx="640">
                  <c:v>2.051482059282371</c:v>
                </c:pt>
                <c:pt idx="641">
                  <c:v>2.0482866043613712</c:v>
                </c:pt>
                <c:pt idx="642">
                  <c:v>2.0451010886469749</c:v>
                </c:pt>
                <c:pt idx="643">
                  <c:v>2.0419254658385082</c:v>
                </c:pt>
                <c:pt idx="644">
                  <c:v>2.0387596899224811</c:v>
                </c:pt>
                <c:pt idx="645">
                  <c:v>2.0356037151702782</c:v>
                </c:pt>
                <c:pt idx="646">
                  <c:v>2.032457496136006</c:v>
                </c:pt>
                <c:pt idx="647">
                  <c:v>2.0293209876543208</c:v>
                </c:pt>
                <c:pt idx="648">
                  <c:v>2.0261941448382141</c:v>
                </c:pt>
                <c:pt idx="649">
                  <c:v>2.023076923076923</c:v>
                </c:pt>
                <c:pt idx="650">
                  <c:v>2.0199692780337939</c:v>
                </c:pt>
                <c:pt idx="651">
                  <c:v>2.016871165644166</c:v>
                </c:pt>
                <c:pt idx="652">
                  <c:v>2.0137825421133271</c:v>
                </c:pt>
                <c:pt idx="653">
                  <c:v>2.0107033639143732</c:v>
                </c:pt>
                <c:pt idx="654">
                  <c:v>2.0076335877862612</c:v>
                </c:pt>
                <c:pt idx="655">
                  <c:v>2.0045731707317072</c:v>
                </c:pt>
                <c:pt idx="656">
                  <c:v>2.0015220700152212</c:v>
                </c:pt>
                <c:pt idx="657">
                  <c:v>1.9984802431610951</c:v>
                </c:pt>
                <c:pt idx="658">
                  <c:v>1.995447647951442</c:v>
                </c:pt>
                <c:pt idx="659">
                  <c:v>1.9924242424242391</c:v>
                </c:pt>
                <c:pt idx="660">
                  <c:v>1.9894099848714071</c:v>
                </c:pt>
                <c:pt idx="661">
                  <c:v>1.9864048338368581</c:v>
                </c:pt>
                <c:pt idx="662">
                  <c:v>1.9834087481146281</c:v>
                </c:pt>
                <c:pt idx="663">
                  <c:v>1.9804216867469859</c:v>
                </c:pt>
                <c:pt idx="664">
                  <c:v>1.977443609022556</c:v>
                </c:pt>
                <c:pt idx="665">
                  <c:v>1.974474474474474</c:v>
                </c:pt>
                <c:pt idx="666">
                  <c:v>1.971514242878559</c:v>
                </c:pt>
                <c:pt idx="667">
                  <c:v>1.9685628742514969</c:v>
                </c:pt>
                <c:pt idx="668">
                  <c:v>1.965620328849027</c:v>
                </c:pt>
                <c:pt idx="669">
                  <c:v>1.962686567164178</c:v>
                </c:pt>
                <c:pt idx="670">
                  <c:v>1.9597615499254819</c:v>
                </c:pt>
                <c:pt idx="671">
                  <c:v>1.9568452380952379</c:v>
                </c:pt>
                <c:pt idx="672">
                  <c:v>1.953937592867756</c:v>
                </c:pt>
                <c:pt idx="673">
                  <c:v>1.951038575667656</c:v>
                </c:pt>
                <c:pt idx="674">
                  <c:v>1.94814814814815</c:v>
                </c:pt>
                <c:pt idx="675">
                  <c:v>1.945266272189345</c:v>
                </c:pt>
                <c:pt idx="676">
                  <c:v>1.9423929098966051</c:v>
                </c:pt>
                <c:pt idx="677">
                  <c:v>1.939528023598821</c:v>
                </c:pt>
                <c:pt idx="678">
                  <c:v>1.936671575846834</c:v>
                </c:pt>
                <c:pt idx="679">
                  <c:v>1.9338235294117661</c:v>
                </c:pt>
                <c:pt idx="680">
                  <c:v>1.930983847283406</c:v>
                </c:pt>
                <c:pt idx="681">
                  <c:v>1.928152492668622</c:v>
                </c:pt>
                <c:pt idx="682">
                  <c:v>1.92532942898975</c:v>
                </c:pt>
                <c:pt idx="683">
                  <c:v>1.922514619883041</c:v>
                </c:pt>
                <c:pt idx="684">
                  <c:v>1.9197080291970801</c:v>
                </c:pt>
                <c:pt idx="685">
                  <c:v>1.9169096209912539</c:v>
                </c:pt>
                <c:pt idx="686">
                  <c:v>1.914119359534207</c:v>
                </c:pt>
                <c:pt idx="687">
                  <c:v>1.911337209302324</c:v>
                </c:pt>
                <c:pt idx="688">
                  <c:v>1.9085631349782319</c:v>
                </c:pt>
                <c:pt idx="689">
                  <c:v>1.9057971014492761</c:v>
                </c:pt>
                <c:pt idx="690">
                  <c:v>1.9030390738060781</c:v>
                </c:pt>
                <c:pt idx="691">
                  <c:v>1.9002890173410401</c:v>
                </c:pt>
                <c:pt idx="692">
                  <c:v>1.8975468975468981</c:v>
                </c:pt>
                <c:pt idx="693">
                  <c:v>1.894812680115274</c:v>
                </c:pt>
                <c:pt idx="694">
                  <c:v>1.8920863309352549</c:v>
                </c:pt>
                <c:pt idx="695">
                  <c:v>1.889367816091954</c:v>
                </c:pt>
                <c:pt idx="696">
                  <c:v>1.8866571018651399</c:v>
                </c:pt>
                <c:pt idx="697">
                  <c:v>1.883954154727794</c:v>
                </c:pt>
                <c:pt idx="698">
                  <c:v>1.8812589413447811</c:v>
                </c:pt>
                <c:pt idx="699">
                  <c:v>1.8785714285714299</c:v>
                </c:pt>
                <c:pt idx="700">
                  <c:v>1.875891583452211</c:v>
                </c:pt>
                <c:pt idx="701">
                  <c:v>1.8732193732193729</c:v>
                </c:pt>
                <c:pt idx="702">
                  <c:v>1.8705547652916079</c:v>
                </c:pt>
                <c:pt idx="703">
                  <c:v>1.8678977272727271</c:v>
                </c:pt>
                <c:pt idx="704">
                  <c:v>1.8652482269503541</c:v>
                </c:pt>
                <c:pt idx="705">
                  <c:v>1.8626062322946151</c:v>
                </c:pt>
                <c:pt idx="706">
                  <c:v>1.8599717114568599</c:v>
                </c:pt>
                <c:pt idx="707">
                  <c:v>1.857344632768362</c:v>
                </c:pt>
                <c:pt idx="708">
                  <c:v>1.85472496473907</c:v>
                </c:pt>
                <c:pt idx="709">
                  <c:v>1.85211267605634</c:v>
                </c:pt>
                <c:pt idx="710">
                  <c:v>1.8495077355836851</c:v>
                </c:pt>
                <c:pt idx="711">
                  <c:v>1.846910112359551</c:v>
                </c:pt>
                <c:pt idx="712">
                  <c:v>1.8443197755960741</c:v>
                </c:pt>
                <c:pt idx="713">
                  <c:v>1.841736694677869</c:v>
                </c:pt>
                <c:pt idx="714">
                  <c:v>1.8391608391608401</c:v>
                </c:pt>
                <c:pt idx="715">
                  <c:v>1.83659217877095</c:v>
                </c:pt>
                <c:pt idx="716">
                  <c:v>1.834030683403068</c:v>
                </c:pt>
                <c:pt idx="717">
                  <c:v>1.831476323119777</c:v>
                </c:pt>
                <c:pt idx="718">
                  <c:v>1.8289290681502099</c:v>
                </c:pt>
                <c:pt idx="719">
                  <c:v>1.8263888888888911</c:v>
                </c:pt>
                <c:pt idx="720">
                  <c:v>1.82385575589459</c:v>
                </c:pt>
                <c:pt idx="721">
                  <c:v>1.8213296398891921</c:v>
                </c:pt>
                <c:pt idx="722">
                  <c:v>1.8188105117565729</c:v>
                </c:pt>
                <c:pt idx="723">
                  <c:v>1.8162983425414361</c:v>
                </c:pt>
                <c:pt idx="724">
                  <c:v>1.8137931034482759</c:v>
                </c:pt>
                <c:pt idx="725">
                  <c:v>1.8112947658402201</c:v>
                </c:pt>
                <c:pt idx="726">
                  <c:v>1.8088033012379641</c:v>
                </c:pt>
                <c:pt idx="727">
                  <c:v>1.8063186813186809</c:v>
                </c:pt>
                <c:pt idx="728">
                  <c:v>1.80384087791495</c:v>
                </c:pt>
                <c:pt idx="729">
                  <c:v>1.8013698630136981</c:v>
                </c:pt>
                <c:pt idx="730">
                  <c:v>1.7989056087551301</c:v>
                </c:pt>
                <c:pt idx="731">
                  <c:v>1.7964480874316959</c:v>
                </c:pt>
                <c:pt idx="732">
                  <c:v>1.79399727148704</c:v>
                </c:pt>
                <c:pt idx="733">
                  <c:v>1.7915531335149879</c:v>
                </c:pt>
                <c:pt idx="734">
                  <c:v>1.7891156462585061</c:v>
                </c:pt>
                <c:pt idx="735">
                  <c:v>1.786684782608696</c:v>
                </c:pt>
                <c:pt idx="736">
                  <c:v>1.7842605156038021</c:v>
                </c:pt>
                <c:pt idx="737">
                  <c:v>1.781842818428184</c:v>
                </c:pt>
                <c:pt idx="738">
                  <c:v>1.7794316644113679</c:v>
                </c:pt>
                <c:pt idx="739">
                  <c:v>1.7770270270270281</c:v>
                </c:pt>
                <c:pt idx="740">
                  <c:v>1.77462887989204</c:v>
                </c:pt>
                <c:pt idx="741">
                  <c:v>1.7722371967655011</c:v>
                </c:pt>
                <c:pt idx="742">
                  <c:v>1.7698519515477811</c:v>
                </c:pt>
                <c:pt idx="743">
                  <c:v>1.76747311827957</c:v>
                </c:pt>
                <c:pt idx="744">
                  <c:v>1.76510067114094</c:v>
                </c:pt>
                <c:pt idx="745">
                  <c:v>1.7627345844504021</c:v>
                </c:pt>
                <c:pt idx="746">
                  <c:v>1.7603748326639901</c:v>
                </c:pt>
                <c:pt idx="747">
                  <c:v>1.75802139037433</c:v>
                </c:pt>
                <c:pt idx="748">
                  <c:v>1.7556742323097461</c:v>
                </c:pt>
                <c:pt idx="749">
                  <c:v>1.7533333333333341</c:v>
                </c:pt>
                <c:pt idx="750">
                  <c:v>1.7509986684420771</c:v>
                </c:pt>
                <c:pt idx="751">
                  <c:v>1.748670212765957</c:v>
                </c:pt>
                <c:pt idx="752">
                  <c:v>1.74634794156707</c:v>
                </c:pt>
                <c:pt idx="753">
                  <c:v>1.7440318302387301</c:v>
                </c:pt>
                <c:pt idx="754">
                  <c:v>1.741721854304634</c:v>
                </c:pt>
                <c:pt idx="755">
                  <c:v>1.7394179894179911</c:v>
                </c:pt>
                <c:pt idx="756">
                  <c:v>1.737120211360633</c:v>
                </c:pt>
                <c:pt idx="757">
                  <c:v>1.734828496042216</c:v>
                </c:pt>
                <c:pt idx="758">
                  <c:v>1.7325428194993431</c:v>
                </c:pt>
                <c:pt idx="759">
                  <c:v>1.7302631578947361</c:v>
                </c:pt>
                <c:pt idx="760">
                  <c:v>1.727989487516425</c:v>
                </c:pt>
                <c:pt idx="761">
                  <c:v>1.725721784776902</c:v>
                </c:pt>
                <c:pt idx="762">
                  <c:v>1.7234600262123201</c:v>
                </c:pt>
                <c:pt idx="763">
                  <c:v>1.7212041884816749</c:v>
                </c:pt>
                <c:pt idx="764">
                  <c:v>1.7189542483660141</c:v>
                </c:pt>
                <c:pt idx="765">
                  <c:v>1.7167101827676241</c:v>
                </c:pt>
                <c:pt idx="766">
                  <c:v>1.71447196870926</c:v>
                </c:pt>
                <c:pt idx="767">
                  <c:v>1.7122395833333339</c:v>
                </c:pt>
                <c:pt idx="768">
                  <c:v>1.7100130039011721</c:v>
                </c:pt>
                <c:pt idx="769">
                  <c:v>1.707792207792207</c:v>
                </c:pt>
                <c:pt idx="770">
                  <c:v>1.7055771725032449</c:v>
                </c:pt>
                <c:pt idx="771">
                  <c:v>1.703367875647668</c:v>
                </c:pt>
                <c:pt idx="772">
                  <c:v>1.701164294954721</c:v>
                </c:pt>
                <c:pt idx="773">
                  <c:v>1.6989664082687339</c:v>
                </c:pt>
                <c:pt idx="774">
                  <c:v>1.6967741935483871</c:v>
                </c:pt>
                <c:pt idx="775">
                  <c:v>1.694587628865982</c:v>
                </c:pt>
                <c:pt idx="776">
                  <c:v>1.6924066924066921</c:v>
                </c:pt>
                <c:pt idx="777">
                  <c:v>1.690231362467866</c:v>
                </c:pt>
                <c:pt idx="778">
                  <c:v>1.6880616174582801</c:v>
                </c:pt>
                <c:pt idx="779">
                  <c:v>1.6858974358974359</c:v>
                </c:pt>
                <c:pt idx="780">
                  <c:v>1.683738796414852</c:v>
                </c:pt>
                <c:pt idx="781">
                  <c:v>1.6815856777493601</c:v>
                </c:pt>
                <c:pt idx="782">
                  <c:v>1.6794380587484039</c:v>
                </c:pt>
                <c:pt idx="783">
                  <c:v>1.677295918367347</c:v>
                </c:pt>
                <c:pt idx="784">
                  <c:v>1.6751592356687901</c:v>
                </c:pt>
                <c:pt idx="785">
                  <c:v>1.6730279898218861</c:v>
                </c:pt>
                <c:pt idx="786">
                  <c:v>1.6709021601016549</c:v>
                </c:pt>
                <c:pt idx="787">
                  <c:v>1.6687817258883271</c:v>
                </c:pt>
                <c:pt idx="788">
                  <c:v>1.666666666666667</c:v>
                </c:pt>
                <c:pt idx="789">
                  <c:v>1.66455696202532</c:v>
                </c:pt>
                <c:pt idx="790">
                  <c:v>1.662452591656135</c:v>
                </c:pt>
                <c:pt idx="791">
                  <c:v>1.6603535353535399</c:v>
                </c:pt>
                <c:pt idx="792">
                  <c:v>1.6582597730138731</c:v>
                </c:pt>
                <c:pt idx="793">
                  <c:v>1.6561712846347609</c:v>
                </c:pt>
                <c:pt idx="794">
                  <c:v>1.654088050314465</c:v>
                </c:pt>
                <c:pt idx="795">
                  <c:v>1.65201005025126</c:v>
                </c:pt>
                <c:pt idx="796">
                  <c:v>1.6499372647427859</c:v>
                </c:pt>
                <c:pt idx="797">
                  <c:v>1.647869674185461</c:v>
                </c:pt>
                <c:pt idx="798">
                  <c:v>1.645807259073842</c:v>
                </c:pt>
                <c:pt idx="799">
                  <c:v>1.64375</c:v>
                </c:pt>
                <c:pt idx="800">
                  <c:v>1.6416978776529341</c:v>
                </c:pt>
                <c:pt idx="801">
                  <c:v>1.6396508728179551</c:v>
                </c:pt>
                <c:pt idx="802">
                  <c:v>1.637608966376092</c:v>
                </c:pt>
                <c:pt idx="803">
                  <c:v>1.6355721393034841</c:v>
                </c:pt>
                <c:pt idx="804">
                  <c:v>1.6335403726708071</c:v>
                </c:pt>
                <c:pt idx="805">
                  <c:v>1.631513647642677</c:v>
                </c:pt>
                <c:pt idx="806">
                  <c:v>1.629491945477074</c:v>
                </c:pt>
                <c:pt idx="807">
                  <c:v>1.627475247524752</c:v>
                </c:pt>
                <c:pt idx="808">
                  <c:v>1.625463535228677</c:v>
                </c:pt>
                <c:pt idx="809">
                  <c:v>1.623456790123456</c:v>
                </c:pt>
                <c:pt idx="810">
                  <c:v>1.621454993834772</c:v>
                </c:pt>
                <c:pt idx="811">
                  <c:v>1.6194581280788209</c:v>
                </c:pt>
                <c:pt idx="812">
                  <c:v>1.61746617466175</c:v>
                </c:pt>
                <c:pt idx="813">
                  <c:v>1.615479115479113</c:v>
                </c:pt>
                <c:pt idx="814">
                  <c:v>1.613496932515337</c:v>
                </c:pt>
                <c:pt idx="815">
                  <c:v>1.6115196078431351</c:v>
                </c:pt>
                <c:pt idx="816">
                  <c:v>1.609547123623015</c:v>
                </c:pt>
                <c:pt idx="817">
                  <c:v>1.607579462102688</c:v>
                </c:pt>
                <c:pt idx="818">
                  <c:v>1.6056166056166059</c:v>
                </c:pt>
                <c:pt idx="819">
                  <c:v>1.6036585365853679</c:v>
                </c:pt>
                <c:pt idx="820">
                  <c:v>1.601705237515225</c:v>
                </c:pt>
                <c:pt idx="821">
                  <c:v>1.599756690997566</c:v>
                </c:pt>
                <c:pt idx="822">
                  <c:v>1.5978128797083839</c:v>
                </c:pt>
                <c:pt idx="823">
                  <c:v>1.595873786407767</c:v>
                </c:pt>
                <c:pt idx="824">
                  <c:v>1.59393939393939</c:v>
                </c:pt>
                <c:pt idx="825">
                  <c:v>1.5920096852300241</c:v>
                </c:pt>
                <c:pt idx="826">
                  <c:v>1.5900846432889959</c:v>
                </c:pt>
                <c:pt idx="827">
                  <c:v>1.588164251207729</c:v>
                </c:pt>
                <c:pt idx="828">
                  <c:v>1.5862484921592279</c:v>
                </c:pt>
                <c:pt idx="829">
                  <c:v>1.5843373493975901</c:v>
                </c:pt>
                <c:pt idx="830">
                  <c:v>1.5824308062575221</c:v>
                </c:pt>
                <c:pt idx="831">
                  <c:v>1.580528846153846</c:v>
                </c:pt>
                <c:pt idx="832">
                  <c:v>1.5786314525810321</c:v>
                </c:pt>
                <c:pt idx="833">
                  <c:v>1.57673860911271</c:v>
                </c:pt>
                <c:pt idx="834">
                  <c:v>1.5748502994011979</c:v>
                </c:pt>
                <c:pt idx="835">
                  <c:v>1.572966507177034</c:v>
                </c:pt>
                <c:pt idx="836">
                  <c:v>1.5710872162485079</c:v>
                </c:pt>
                <c:pt idx="837">
                  <c:v>1.5692124105011931</c:v>
                </c:pt>
                <c:pt idx="838">
                  <c:v>1.567342073897497</c:v>
                </c:pt>
                <c:pt idx="839">
                  <c:v>1.56547619047619</c:v>
                </c:pt>
                <c:pt idx="840">
                  <c:v>1.5636147443519619</c:v>
                </c:pt>
                <c:pt idx="841">
                  <c:v>1.5617577197149639</c:v>
                </c:pt>
                <c:pt idx="842">
                  <c:v>1.5599051008303679</c:v>
                </c:pt>
                <c:pt idx="843">
                  <c:v>1.5580568720379151</c:v>
                </c:pt>
                <c:pt idx="844">
                  <c:v>1.5562130177514799</c:v>
                </c:pt>
                <c:pt idx="845">
                  <c:v>1.5543735224586299</c:v>
                </c:pt>
                <c:pt idx="846">
                  <c:v>1.552538370720189</c:v>
                </c:pt>
                <c:pt idx="847">
                  <c:v>1.5507075471698111</c:v>
                </c:pt>
                <c:pt idx="848">
                  <c:v>1.5488810365135459</c:v>
                </c:pt>
                <c:pt idx="849">
                  <c:v>1.547058823529412</c:v>
                </c:pt>
                <c:pt idx="850">
                  <c:v>1.5452408930669801</c:v>
                </c:pt>
                <c:pt idx="851">
                  <c:v>1.543427230046948</c:v>
                </c:pt>
                <c:pt idx="852">
                  <c:v>1.54161781946073</c:v>
                </c:pt>
                <c:pt idx="853">
                  <c:v>1.539812646370023</c:v>
                </c:pt>
                <c:pt idx="854">
                  <c:v>1.5380116959064321</c:v>
                </c:pt>
                <c:pt idx="855">
                  <c:v>1.5362149532710281</c:v>
                </c:pt>
                <c:pt idx="856">
                  <c:v>1.534422403733956</c:v>
                </c:pt>
                <c:pt idx="857">
                  <c:v>1.532634032634032</c:v>
                </c:pt>
                <c:pt idx="858">
                  <c:v>1.5308498253783469</c:v>
                </c:pt>
                <c:pt idx="859">
                  <c:v>1.5290697674418601</c:v>
                </c:pt>
                <c:pt idx="860">
                  <c:v>1.527293844367015</c:v>
                </c:pt>
                <c:pt idx="861">
                  <c:v>1.5255220417633411</c:v>
                </c:pt>
                <c:pt idx="862">
                  <c:v>1.523754345307065</c:v>
                </c:pt>
                <c:pt idx="863">
                  <c:v>1.52199074074074</c:v>
                </c:pt>
                <c:pt idx="864">
                  <c:v>1.520231213872832</c:v>
                </c:pt>
                <c:pt idx="865">
                  <c:v>1.5184757505773669</c:v>
                </c:pt>
                <c:pt idx="866">
                  <c:v>1.516724336793541</c:v>
                </c:pt>
                <c:pt idx="867">
                  <c:v>1.5149769585253461</c:v>
                </c:pt>
                <c:pt idx="868">
                  <c:v>1.513233601841196</c:v>
                </c:pt>
                <c:pt idx="869">
                  <c:v>1.5114942528735591</c:v>
                </c:pt>
                <c:pt idx="870">
                  <c:v>1.509758897818599</c:v>
                </c:pt>
                <c:pt idx="871">
                  <c:v>1.5080275229357829</c:v>
                </c:pt>
                <c:pt idx="872">
                  <c:v>1.5063001145475381</c:v>
                </c:pt>
                <c:pt idx="873">
                  <c:v>1.504576659038902</c:v>
                </c:pt>
                <c:pt idx="874">
                  <c:v>1.5028571428571429</c:v>
                </c:pt>
                <c:pt idx="875">
                  <c:v>1.501141552511416</c:v>
                </c:pt>
                <c:pt idx="876">
                  <c:v>1.499429874572404</c:v>
                </c:pt>
                <c:pt idx="877">
                  <c:v>1.497722095671979</c:v>
                </c:pt>
                <c:pt idx="878">
                  <c:v>1.4960182025028439</c:v>
                </c:pt>
                <c:pt idx="879">
                  <c:v>1.4943181818181821</c:v>
                </c:pt>
                <c:pt idx="880">
                  <c:v>1.4926220204313281</c:v>
                </c:pt>
                <c:pt idx="881">
                  <c:v>1.490929705215416</c:v>
                </c:pt>
                <c:pt idx="882">
                  <c:v>1.4892412231030581</c:v>
                </c:pt>
                <c:pt idx="883">
                  <c:v>1.4875565610859729</c:v>
                </c:pt>
                <c:pt idx="884">
                  <c:v>1.485875706214687</c:v>
                </c:pt>
                <c:pt idx="885">
                  <c:v>1.484198645598191</c:v>
                </c:pt>
                <c:pt idx="886">
                  <c:v>1.482525366403608</c:v>
                </c:pt>
                <c:pt idx="887">
                  <c:v>1.480855855855856</c:v>
                </c:pt>
                <c:pt idx="888">
                  <c:v>1.479190101237345</c:v>
                </c:pt>
                <c:pt idx="889">
                  <c:v>1.477528089887638</c:v>
                </c:pt>
                <c:pt idx="890">
                  <c:v>1.4758698092031399</c:v>
                </c:pt>
                <c:pt idx="891">
                  <c:v>1.4742152466367731</c:v>
                </c:pt>
                <c:pt idx="892">
                  <c:v>1.4725643896976459</c:v>
                </c:pt>
                <c:pt idx="893">
                  <c:v>1.4709172259507839</c:v>
                </c:pt>
                <c:pt idx="894">
                  <c:v>1.4692737430167599</c:v>
                </c:pt>
                <c:pt idx="895">
                  <c:v>1.4676339285714299</c:v>
                </c:pt>
                <c:pt idx="896">
                  <c:v>1.465997770345596</c:v>
                </c:pt>
                <c:pt idx="897">
                  <c:v>1.464365256124722</c:v>
                </c:pt>
                <c:pt idx="898">
                  <c:v>1.4627363737486101</c:v>
                </c:pt>
                <c:pt idx="899">
                  <c:v>1.461111111111111</c:v>
                </c:pt>
                <c:pt idx="900">
                  <c:v>1.45948945615982</c:v>
                </c:pt>
                <c:pt idx="901">
                  <c:v>1.457871396895785</c:v>
                </c:pt>
                <c:pt idx="902">
                  <c:v>1.4562569213732051</c:v>
                </c:pt>
                <c:pt idx="903">
                  <c:v>1.4546460176991101</c:v>
                </c:pt>
                <c:pt idx="904">
                  <c:v>1.453038674033148</c:v>
                </c:pt>
                <c:pt idx="905">
                  <c:v>1.451434878587192</c:v>
                </c:pt>
                <c:pt idx="906">
                  <c:v>1.449834619625133</c:v>
                </c:pt>
                <c:pt idx="907">
                  <c:v>1.4482378854625551</c:v>
                </c:pt>
                <c:pt idx="908">
                  <c:v>1.446644664466447</c:v>
                </c:pt>
                <c:pt idx="909">
                  <c:v>1.445054945054943</c:v>
                </c:pt>
                <c:pt idx="910">
                  <c:v>1.4434687156970321</c:v>
                </c:pt>
                <c:pt idx="911">
                  <c:v>1.441885964912283</c:v>
                </c:pt>
                <c:pt idx="912">
                  <c:v>1.4403066812705361</c:v>
                </c:pt>
                <c:pt idx="913">
                  <c:v>1.4387308533916841</c:v>
                </c:pt>
                <c:pt idx="914">
                  <c:v>1.4371584699453559</c:v>
                </c:pt>
                <c:pt idx="915">
                  <c:v>1.435589519650655</c:v>
                </c:pt>
                <c:pt idx="916">
                  <c:v>1.4340239912759001</c:v>
                </c:pt>
                <c:pt idx="917">
                  <c:v>1.4324618736383441</c:v>
                </c:pt>
                <c:pt idx="918">
                  <c:v>1.430903155603916</c:v>
                </c:pt>
                <c:pt idx="919">
                  <c:v>1.429347826086957</c:v>
                </c:pt>
                <c:pt idx="920">
                  <c:v>1.427795874049943</c:v>
                </c:pt>
                <c:pt idx="921">
                  <c:v>1.426247288503254</c:v>
                </c:pt>
                <c:pt idx="922">
                  <c:v>1.4247020585048731</c:v>
                </c:pt>
                <c:pt idx="923">
                  <c:v>1.4231601731601711</c:v>
                </c:pt>
                <c:pt idx="924">
                  <c:v>1.42162162162162</c:v>
                </c:pt>
                <c:pt idx="925">
                  <c:v>1.420086393088553</c:v>
                </c:pt>
                <c:pt idx="926">
                  <c:v>1.4185544768069041</c:v>
                </c:pt>
                <c:pt idx="927">
                  <c:v>1.4170258620689631</c:v>
                </c:pt>
                <c:pt idx="928">
                  <c:v>1.415500538213132</c:v>
                </c:pt>
                <c:pt idx="929">
                  <c:v>1.413978494623656</c:v>
                </c:pt>
                <c:pt idx="930">
                  <c:v>1.4124597207303971</c:v>
                </c:pt>
                <c:pt idx="931">
                  <c:v>1.4109442060085811</c:v>
                </c:pt>
                <c:pt idx="932">
                  <c:v>1.409431939978564</c:v>
                </c:pt>
                <c:pt idx="933">
                  <c:v>1.407922912205565</c:v>
                </c:pt>
                <c:pt idx="934">
                  <c:v>1.406417112299464</c:v>
                </c:pt>
                <c:pt idx="935">
                  <c:v>1.40491452991453</c:v>
                </c:pt>
                <c:pt idx="936">
                  <c:v>1.403415154749198</c:v>
                </c:pt>
                <c:pt idx="937">
                  <c:v>1.401918976545842</c:v>
                </c:pt>
                <c:pt idx="938">
                  <c:v>1.4004259850905221</c:v>
                </c:pt>
                <c:pt idx="939">
                  <c:v>1.3989361702127661</c:v>
                </c:pt>
                <c:pt idx="940">
                  <c:v>1.3974495217853371</c:v>
                </c:pt>
                <c:pt idx="941">
                  <c:v>1.3959660297239911</c:v>
                </c:pt>
                <c:pt idx="942">
                  <c:v>1.3944856839872759</c:v>
                </c:pt>
                <c:pt idx="943">
                  <c:v>1.3930084745762741</c:v>
                </c:pt>
                <c:pt idx="944">
                  <c:v>1.391534391534389</c:v>
                </c:pt>
                <c:pt idx="945">
                  <c:v>1.390063424947148</c:v>
                </c:pt>
                <c:pt idx="946">
                  <c:v>1.3885955649419259</c:v>
                </c:pt>
                <c:pt idx="947">
                  <c:v>1.3871308016877639</c:v>
                </c:pt>
                <c:pt idx="948">
                  <c:v>1.3856691253951521</c:v>
                </c:pt>
                <c:pt idx="949">
                  <c:v>1.3842105263157951</c:v>
                </c:pt>
                <c:pt idx="950">
                  <c:v>1.3827549947423761</c:v>
                </c:pt>
                <c:pt idx="951">
                  <c:v>1.381302521008406</c:v>
                </c:pt>
                <c:pt idx="952">
                  <c:v>1.379853095487932</c:v>
                </c:pt>
                <c:pt idx="953">
                  <c:v>1.3784067085953879</c:v>
                </c:pt>
                <c:pt idx="954">
                  <c:v>1.37696335078534</c:v>
                </c:pt>
                <c:pt idx="955">
                  <c:v>1.375523012552299</c:v>
                </c:pt>
                <c:pt idx="956">
                  <c:v>1.3740856844305149</c:v>
                </c:pt>
                <c:pt idx="957">
                  <c:v>1.37265135699374</c:v>
                </c:pt>
                <c:pt idx="958">
                  <c:v>1.3712200208550569</c:v>
                </c:pt>
                <c:pt idx="959">
                  <c:v>1.3697916666666661</c:v>
                </c:pt>
                <c:pt idx="960">
                  <c:v>1.3683662851196641</c:v>
                </c:pt>
                <c:pt idx="961">
                  <c:v>1.36694386694387</c:v>
                </c:pt>
                <c:pt idx="962">
                  <c:v>1.3655244029075779</c:v>
                </c:pt>
                <c:pt idx="963">
                  <c:v>1.3641078838174281</c:v>
                </c:pt>
                <c:pt idx="964">
                  <c:v>1.362694300518134</c:v>
                </c:pt>
                <c:pt idx="965">
                  <c:v>1.361283643892339</c:v>
                </c:pt>
                <c:pt idx="966">
                  <c:v>1.3598759048603939</c:v>
                </c:pt>
                <c:pt idx="967">
                  <c:v>1.3584710743801649</c:v>
                </c:pt>
                <c:pt idx="968">
                  <c:v>1.357069143446852</c:v>
                </c:pt>
                <c:pt idx="969">
                  <c:v>1.355670103092784</c:v>
                </c:pt>
                <c:pt idx="970">
                  <c:v>1.354273944387232</c:v>
                </c:pt>
                <c:pt idx="971">
                  <c:v>1.3528806584362141</c:v>
                </c:pt>
                <c:pt idx="972">
                  <c:v>1.351490236382322</c:v>
                </c:pt>
                <c:pt idx="973">
                  <c:v>1.35010266940452</c:v>
                </c:pt>
                <c:pt idx="974">
                  <c:v>1.3487179487179499</c:v>
                </c:pt>
                <c:pt idx="975">
                  <c:v>1.3473360655737701</c:v>
                </c:pt>
                <c:pt idx="976">
                  <c:v>1.3459570112589561</c:v>
                </c:pt>
                <c:pt idx="977">
                  <c:v>1.344580777096114</c:v>
                </c:pt>
                <c:pt idx="978">
                  <c:v>1.3432073544433101</c:v>
                </c:pt>
                <c:pt idx="979">
                  <c:v>1.3418367346938771</c:v>
                </c:pt>
                <c:pt idx="980">
                  <c:v>1.3404689092762521</c:v>
                </c:pt>
                <c:pt idx="981">
                  <c:v>1.3391038696537709</c:v>
                </c:pt>
                <c:pt idx="982">
                  <c:v>1.3377416073245141</c:v>
                </c:pt>
                <c:pt idx="983">
                  <c:v>1.3363821138211409</c:v>
                </c:pt>
                <c:pt idx="984">
                  <c:v>1.33502538071066</c:v>
                </c:pt>
                <c:pt idx="985">
                  <c:v>1.3336713995943179</c:v>
                </c:pt>
                <c:pt idx="986">
                  <c:v>1.3323201621073959</c:v>
                </c:pt>
                <c:pt idx="987">
                  <c:v>1.330971659919028</c:v>
                </c:pt>
                <c:pt idx="988">
                  <c:v>1.329625884732053</c:v>
                </c:pt>
                <c:pt idx="989">
                  <c:v>1.328282828282831</c:v>
                </c:pt>
                <c:pt idx="990">
                  <c:v>1.32694248234107</c:v>
                </c:pt>
                <c:pt idx="991">
                  <c:v>1.325604838709675</c:v>
                </c:pt>
                <c:pt idx="992">
                  <c:v>1.3242698892245719</c:v>
                </c:pt>
                <c:pt idx="993">
                  <c:v>1.3229376257545269</c:v>
                </c:pt>
                <c:pt idx="994">
                  <c:v>1.3216080402010051</c:v>
                </c:pt>
                <c:pt idx="995">
                  <c:v>1.320281124497994</c:v>
                </c:pt>
                <c:pt idx="996">
                  <c:v>1.318956870611838</c:v>
                </c:pt>
                <c:pt idx="997">
                  <c:v>1.3176352705410821</c:v>
                </c:pt>
                <c:pt idx="998">
                  <c:v>1.3163163163163161</c:v>
                </c:pt>
                <c:pt idx="999">
                  <c:v>1.3149999999999979</c:v>
                </c:pt>
                <c:pt idx="1000">
                  <c:v>1.3136863136863139</c:v>
                </c:pt>
                <c:pt idx="1001">
                  <c:v>1.3123752495009979</c:v>
                </c:pt>
                <c:pt idx="1002">
                  <c:v>1.311066799601196</c:v>
                </c:pt>
                <c:pt idx="1003">
                  <c:v>1.309760956175299</c:v>
                </c:pt>
                <c:pt idx="1004">
                  <c:v>1.308457711442788</c:v>
                </c:pt>
                <c:pt idx="1005">
                  <c:v>1.3071570576540761</c:v>
                </c:pt>
                <c:pt idx="1006">
                  <c:v>1.305858987090367</c:v>
                </c:pt>
                <c:pt idx="1007">
                  <c:v>1.304563492063489</c:v>
                </c:pt>
                <c:pt idx="1008">
                  <c:v>1.303270564915761</c:v>
                </c:pt>
                <c:pt idx="1009">
                  <c:v>1.301980198019802</c:v>
                </c:pt>
                <c:pt idx="1010">
                  <c:v>1.300692383778437</c:v>
                </c:pt>
                <c:pt idx="1011">
                  <c:v>1.2994071146245061</c:v>
                </c:pt>
                <c:pt idx="1012">
                  <c:v>1.2981243830207301</c:v>
                </c:pt>
                <c:pt idx="1013">
                  <c:v>1.2968441814595659</c:v>
                </c:pt>
                <c:pt idx="1014">
                  <c:v>1.295566502463054</c:v>
                </c:pt>
                <c:pt idx="1015">
                  <c:v>1.294291338582676</c:v>
                </c:pt>
                <c:pt idx="1016">
                  <c:v>1.2930186823992129</c:v>
                </c:pt>
                <c:pt idx="1017">
                  <c:v>1.2917485265225941</c:v>
                </c:pt>
                <c:pt idx="1018">
                  <c:v>1.2904808635917611</c:v>
                </c:pt>
                <c:pt idx="1019">
                  <c:v>1.2892156862745101</c:v>
                </c:pt>
                <c:pt idx="1020">
                  <c:v>1.2879529872673841</c:v>
                </c:pt>
                <c:pt idx="1021">
                  <c:v>1.286692759295498</c:v>
                </c:pt>
                <c:pt idx="1022">
                  <c:v>1.28543499511241</c:v>
                </c:pt>
                <c:pt idx="1023">
                  <c:v>1.284179687499996</c:v>
                </c:pt>
                <c:pt idx="1024">
                  <c:v>1.2829268292682929</c:v>
                </c:pt>
                <c:pt idx="1025">
                  <c:v>1.281676413255358</c:v>
                </c:pt>
                <c:pt idx="1026">
                  <c:v>1.280428432327164</c:v>
                </c:pt>
                <c:pt idx="1027">
                  <c:v>1.279182879377432</c:v>
                </c:pt>
                <c:pt idx="1028">
                  <c:v>1.277939747327457</c:v>
                </c:pt>
                <c:pt idx="1029">
                  <c:v>1.2766990291262139</c:v>
                </c:pt>
                <c:pt idx="1030">
                  <c:v>1.275460717749755</c:v>
                </c:pt>
                <c:pt idx="1031">
                  <c:v>1.27422480620155</c:v>
                </c:pt>
                <c:pt idx="1032">
                  <c:v>1.272991287512095</c:v>
                </c:pt>
                <c:pt idx="1033">
                  <c:v>1.2717601547388779</c:v>
                </c:pt>
                <c:pt idx="1034">
                  <c:v>1.2705314009661841</c:v>
                </c:pt>
                <c:pt idx="1035">
                  <c:v>1.2693050193050199</c:v>
                </c:pt>
                <c:pt idx="1036">
                  <c:v>1.268081002892961</c:v>
                </c:pt>
                <c:pt idx="1037">
                  <c:v>1.2668593448940271</c:v>
                </c:pt>
                <c:pt idx="1038">
                  <c:v>1.265640038498556</c:v>
                </c:pt>
                <c:pt idx="1039">
                  <c:v>1.2644230769230771</c:v>
                </c:pt>
                <c:pt idx="1040">
                  <c:v>1.26320845341018</c:v>
                </c:pt>
                <c:pt idx="1041">
                  <c:v>1.261996161228407</c:v>
                </c:pt>
                <c:pt idx="1042">
                  <c:v>1.2607861936721001</c:v>
                </c:pt>
                <c:pt idx="1043">
                  <c:v>1.2595785440613041</c:v>
                </c:pt>
                <c:pt idx="1044">
                  <c:v>1.258373205741627</c:v>
                </c:pt>
                <c:pt idx="1045">
                  <c:v>1.257170172084128</c:v>
                </c:pt>
                <c:pt idx="1046">
                  <c:v>1.255969436485193</c:v>
                </c:pt>
                <c:pt idx="1047">
                  <c:v>1.2547709923664121</c:v>
                </c:pt>
                <c:pt idx="1048">
                  <c:v>1.253574833174449</c:v>
                </c:pt>
                <c:pt idx="1049">
                  <c:v>1.2523809523809519</c:v>
                </c:pt>
                <c:pt idx="1050">
                  <c:v>1.251189343482396</c:v>
                </c:pt>
                <c:pt idx="1051">
                  <c:v>1.25</c:v>
                </c:pt>
                <c:pt idx="1052">
                  <c:v>1.248812915479582</c:v>
                </c:pt>
                <c:pt idx="1053">
                  <c:v>1.247628083491459</c:v>
                </c:pt>
                <c:pt idx="1054">
                  <c:v>1.2464454976303321</c:v>
                </c:pt>
                <c:pt idx="1055">
                  <c:v>1.245265151515152</c:v>
                </c:pt>
                <c:pt idx="1056">
                  <c:v>1.2440870387890279</c:v>
                </c:pt>
                <c:pt idx="1057">
                  <c:v>1.24291115311909</c:v>
                </c:pt>
                <c:pt idx="1058">
                  <c:v>1.2417374881964121</c:v>
                </c:pt>
                <c:pt idx="1059">
                  <c:v>1.2405660377358481</c:v>
                </c:pt>
                <c:pt idx="1060">
                  <c:v>1.239396795475961</c:v>
                </c:pt>
                <c:pt idx="1061">
                  <c:v>1.238229755178905</c:v>
                </c:pt>
                <c:pt idx="1062">
                  <c:v>1.237064910630292</c:v>
                </c:pt>
                <c:pt idx="1063">
                  <c:v>1.2359022556390931</c:v>
                </c:pt>
                <c:pt idx="1064">
                  <c:v>1.2347417840375581</c:v>
                </c:pt>
                <c:pt idx="1065">
                  <c:v>1.2335834896810509</c:v>
                </c:pt>
                <c:pt idx="1066">
                  <c:v>1.232427366447985</c:v>
                </c:pt>
                <c:pt idx="1067">
                  <c:v>1.2312734082396981</c:v>
                </c:pt>
                <c:pt idx="1068">
                  <c:v>1.2301216089803531</c:v>
                </c:pt>
                <c:pt idx="1069">
                  <c:v>1.2289719626168221</c:v>
                </c:pt>
                <c:pt idx="1070">
                  <c:v>1.2278244631185791</c:v>
                </c:pt>
                <c:pt idx="1071">
                  <c:v>1.226679104477612</c:v>
                </c:pt>
                <c:pt idx="1072">
                  <c:v>1.225535880708295</c:v>
                </c:pt>
                <c:pt idx="1073">
                  <c:v>1.224394785847297</c:v>
                </c:pt>
                <c:pt idx="1074">
                  <c:v>1.2232558139534879</c:v>
                </c:pt>
                <c:pt idx="1075">
                  <c:v>1.2221189591078081</c:v>
                </c:pt>
                <c:pt idx="1076">
                  <c:v>1.22098421541318</c:v>
                </c:pt>
                <c:pt idx="1077">
                  <c:v>1.219851576994434</c:v>
                </c:pt>
                <c:pt idx="1078">
                  <c:v>1.2187210379981439</c:v>
                </c:pt>
                <c:pt idx="1079">
                  <c:v>1.2175925925925899</c:v>
                </c:pt>
                <c:pt idx="1080">
                  <c:v>1.2164662349676221</c:v>
                </c:pt>
                <c:pt idx="1081">
                  <c:v>1.215341959334566</c:v>
                </c:pt>
                <c:pt idx="1082">
                  <c:v>1.2142197599261311</c:v>
                </c:pt>
                <c:pt idx="1083">
                  <c:v>1.21309963099631</c:v>
                </c:pt>
                <c:pt idx="1084">
                  <c:v>1.211981566820276</c:v>
                </c:pt>
                <c:pt idx="1085">
                  <c:v>1.2108655616942909</c:v>
                </c:pt>
                <c:pt idx="1086">
                  <c:v>1.209751609935602</c:v>
                </c:pt>
                <c:pt idx="1087">
                  <c:v>1.208639705882351</c:v>
                </c:pt>
                <c:pt idx="1088">
                  <c:v>1.207529843893477</c:v>
                </c:pt>
                <c:pt idx="1089">
                  <c:v>1.2064220183486241</c:v>
                </c:pt>
                <c:pt idx="1090">
                  <c:v>1.2053162236480299</c:v>
                </c:pt>
                <c:pt idx="1091">
                  <c:v>1.2042124542124539</c:v>
                </c:pt>
                <c:pt idx="1092">
                  <c:v>1.203110704483074</c:v>
                </c:pt>
                <c:pt idx="1093">
                  <c:v>1.202010968921392</c:v>
                </c:pt>
                <c:pt idx="1094">
                  <c:v>1.200913242009128</c:v>
                </c:pt>
                <c:pt idx="1095">
                  <c:v>1.1998175182481761</c:v>
                </c:pt>
                <c:pt idx="1096">
                  <c:v>1.198723792160435</c:v>
                </c:pt>
                <c:pt idx="1097">
                  <c:v>1.197632058287796</c:v>
                </c:pt>
                <c:pt idx="1098">
                  <c:v>1.1965423111919951</c:v>
                </c:pt>
                <c:pt idx="1099">
                  <c:v>1.195454545454546</c:v>
                </c:pt>
                <c:pt idx="1100">
                  <c:v>1.194368755676658</c:v>
                </c:pt>
                <c:pt idx="1101">
                  <c:v>1.19328493647913</c:v>
                </c:pt>
                <c:pt idx="1102">
                  <c:v>1.192203082502266</c:v>
                </c:pt>
                <c:pt idx="1103">
                  <c:v>1.1911231884057969</c:v>
                </c:pt>
                <c:pt idx="1104">
                  <c:v>1.1900452488687809</c:v>
                </c:pt>
                <c:pt idx="1105">
                  <c:v>1.18896925858951</c:v>
                </c:pt>
                <c:pt idx="1106">
                  <c:v>1.187895212285452</c:v>
                </c:pt>
                <c:pt idx="1107">
                  <c:v>1.1868231046931419</c:v>
                </c:pt>
                <c:pt idx="1108">
                  <c:v>1.185752930568083</c:v>
                </c:pt>
                <c:pt idx="1109">
                  <c:v>1.184684684684685</c:v>
                </c:pt>
                <c:pt idx="1110">
                  <c:v>1.183618361836186</c:v>
                </c:pt>
                <c:pt idx="1111">
                  <c:v>1.1825539568345349</c:v>
                </c:pt>
                <c:pt idx="1112">
                  <c:v>1.181491464510332</c:v>
                </c:pt>
                <c:pt idx="1113">
                  <c:v>1.1804308797127501</c:v>
                </c:pt>
                <c:pt idx="1114">
                  <c:v>1.179372197309416</c:v>
                </c:pt>
                <c:pt idx="1115">
                  <c:v>1.1783154121863799</c:v>
                </c:pt>
                <c:pt idx="1116">
                  <c:v>1.1772605192479859</c:v>
                </c:pt>
                <c:pt idx="1117">
                  <c:v>1.1762075134168199</c:v>
                </c:pt>
                <c:pt idx="1118">
                  <c:v>1.1751563896336019</c:v>
                </c:pt>
                <c:pt idx="1119">
                  <c:v>1.1741071428571439</c:v>
                </c:pt>
                <c:pt idx="1120">
                  <c:v>1.1730597680642281</c:v>
                </c:pt>
                <c:pt idx="1121">
                  <c:v>1.172014260249554</c:v>
                </c:pt>
                <c:pt idx="1122">
                  <c:v>1.170970614425646</c:v>
                </c:pt>
                <c:pt idx="1123">
                  <c:v>1.169928825622776</c:v>
                </c:pt>
                <c:pt idx="1124">
                  <c:v>1.1688888888888911</c:v>
                </c:pt>
                <c:pt idx="1125">
                  <c:v>1.16785079928952</c:v>
                </c:pt>
                <c:pt idx="1126">
                  <c:v>1.166814551907722</c:v>
                </c:pt>
                <c:pt idx="1127">
                  <c:v>1.1657801418439739</c:v>
                </c:pt>
                <c:pt idx="1128">
                  <c:v>1.1647475642161249</c:v>
                </c:pt>
                <c:pt idx="1129">
                  <c:v>1.163716814159292</c:v>
                </c:pt>
                <c:pt idx="1130">
                  <c:v>1.1626878868258219</c:v>
                </c:pt>
                <c:pt idx="1131">
                  <c:v>1.1616607773851571</c:v>
                </c:pt>
                <c:pt idx="1132">
                  <c:v>1.1606354810238331</c:v>
                </c:pt>
                <c:pt idx="1133">
                  <c:v>1.1596119929453259</c:v>
                </c:pt>
                <c:pt idx="1134">
                  <c:v>1.158590308370044</c:v>
                </c:pt>
                <c:pt idx="1135">
                  <c:v>1.1575704225352119</c:v>
                </c:pt>
                <c:pt idx="1136">
                  <c:v>1.1565523306948129</c:v>
                </c:pt>
                <c:pt idx="1137">
                  <c:v>1.155536028119508</c:v>
                </c:pt>
                <c:pt idx="1138">
                  <c:v>1.154521510096576</c:v>
                </c:pt>
                <c:pt idx="1139">
                  <c:v>1.153508771929824</c:v>
                </c:pt>
                <c:pt idx="1140">
                  <c:v>1.1524978089395279</c:v>
                </c:pt>
                <c:pt idx="1141">
                  <c:v>1.151488616462347</c:v>
                </c:pt>
                <c:pt idx="1142">
                  <c:v>1.150481189851273</c:v>
                </c:pt>
                <c:pt idx="1143">
                  <c:v>1.1494755244755279</c:v>
                </c:pt>
                <c:pt idx="1144">
                  <c:v>1.1484716157205239</c:v>
                </c:pt>
                <c:pt idx="1145">
                  <c:v>1.1474694589877841</c:v>
                </c:pt>
                <c:pt idx="1146">
                  <c:v>1.146469049694856</c:v>
                </c:pt>
                <c:pt idx="1147">
                  <c:v>1.1454703832752611</c:v>
                </c:pt>
                <c:pt idx="1148">
                  <c:v>1.1444734551784159</c:v>
                </c:pt>
                <c:pt idx="1149">
                  <c:v>1.1434782608695651</c:v>
                </c:pt>
                <c:pt idx="1150">
                  <c:v>1.1424847958297131</c:v>
                </c:pt>
                <c:pt idx="1151">
                  <c:v>1.141493055555556</c:v>
                </c:pt>
                <c:pt idx="1152">
                  <c:v>1.1405030355594099</c:v>
                </c:pt>
                <c:pt idx="1153">
                  <c:v>1.13951473136915</c:v>
                </c:pt>
                <c:pt idx="1154">
                  <c:v>1.1385281385281381</c:v>
                </c:pt>
                <c:pt idx="1155">
                  <c:v>1.137543252595153</c:v>
                </c:pt>
                <c:pt idx="1156">
                  <c:v>1.13656006914434</c:v>
                </c:pt>
                <c:pt idx="1157">
                  <c:v>1.135578583765112</c:v>
                </c:pt>
                <c:pt idx="1158">
                  <c:v>1.1345987920621201</c:v>
                </c:pt>
                <c:pt idx="1159">
                  <c:v>1.1336206896551699</c:v>
                </c:pt>
                <c:pt idx="1160">
                  <c:v>1.132644272179153</c:v>
                </c:pt>
                <c:pt idx="1161">
                  <c:v>1.1316695352839929</c:v>
                </c:pt>
                <c:pt idx="1162">
                  <c:v>1.130696474634566</c:v>
                </c:pt>
                <c:pt idx="1163">
                  <c:v>1.129725085910652</c:v>
                </c:pt>
                <c:pt idx="1164">
                  <c:v>1.128755364806872</c:v>
                </c:pt>
                <c:pt idx="1165">
                  <c:v>1.1277873070325899</c:v>
                </c:pt>
                <c:pt idx="1166">
                  <c:v>1.1268209083119121</c:v>
                </c:pt>
                <c:pt idx="1167">
                  <c:v>1.125856164383565</c:v>
                </c:pt>
                <c:pt idx="1168">
                  <c:v>1.1248930710008549</c:v>
                </c:pt>
                <c:pt idx="1169">
                  <c:v>1.1239316239316239</c:v>
                </c:pt>
                <c:pt idx="1170">
                  <c:v>1.122971818958155</c:v>
                </c:pt>
                <c:pt idx="1171">
                  <c:v>1.1220136518771331</c:v>
                </c:pt>
                <c:pt idx="1172">
                  <c:v>1.1210571184995739</c:v>
                </c:pt>
                <c:pt idx="1173">
                  <c:v>1.12010221465077</c:v>
                </c:pt>
                <c:pt idx="1174">
                  <c:v>1.119148936170216</c:v>
                </c:pt>
                <c:pt idx="1175">
                  <c:v>1.1181972789115671</c:v>
                </c:pt>
                <c:pt idx="1176">
                  <c:v>1.117247238742566</c:v>
                </c:pt>
                <c:pt idx="1177">
                  <c:v>1.116298811544991</c:v>
                </c:pt>
                <c:pt idx="1178">
                  <c:v>1.115351993214589</c:v>
                </c:pt>
                <c:pt idx="1179">
                  <c:v>1.11440677966102</c:v>
                </c:pt>
                <c:pt idx="1180">
                  <c:v>1.1134631668077899</c:v>
                </c:pt>
                <c:pt idx="1181">
                  <c:v>1.112521150592217</c:v>
                </c:pt>
                <c:pt idx="1182">
                  <c:v>1.111580726965345</c:v>
                </c:pt>
                <c:pt idx="1183">
                  <c:v>1.1106418918918921</c:v>
                </c:pt>
                <c:pt idx="1184">
                  <c:v>1.109704641350211</c:v>
                </c:pt>
                <c:pt idx="1185">
                  <c:v>1.108768971332212</c:v>
                </c:pt>
                <c:pt idx="1186">
                  <c:v>1.107834877843302</c:v>
                </c:pt>
                <c:pt idx="1187">
                  <c:v>1.1069023569023571</c:v>
                </c:pt>
                <c:pt idx="1188">
                  <c:v>1.105971404541632</c:v>
                </c:pt>
                <c:pt idx="1189">
                  <c:v>1.1050420168067261</c:v>
                </c:pt>
                <c:pt idx="1190">
                  <c:v>1.104114189756511</c:v>
                </c:pt>
                <c:pt idx="1191">
                  <c:v>1.10318791946309</c:v>
                </c:pt>
                <c:pt idx="1192">
                  <c:v>1.1022632020117351</c:v>
                </c:pt>
                <c:pt idx="1193">
                  <c:v>1.1013400335008381</c:v>
                </c:pt>
                <c:pt idx="1194">
                  <c:v>1.100418410041843</c:v>
                </c:pt>
                <c:pt idx="1195">
                  <c:v>1.099498327759195</c:v>
                </c:pt>
                <c:pt idx="1196">
                  <c:v>1.098579782790309</c:v>
                </c:pt>
                <c:pt idx="1197">
                  <c:v>1.0976627712854761</c:v>
                </c:pt>
                <c:pt idx="1198">
                  <c:v>1.0967472894078401</c:v>
                </c:pt>
                <c:pt idx="1199">
                  <c:v>1.095833333333333</c:v>
                </c:pt>
                <c:pt idx="1200">
                  <c:v>1.0949208992506241</c:v>
                </c:pt>
                <c:pt idx="1201">
                  <c:v>1.0940099833610659</c:v>
                </c:pt>
                <c:pt idx="1202">
                  <c:v>1.0931005818786379</c:v>
                </c:pt>
                <c:pt idx="1203">
                  <c:v>1.0921926910299</c:v>
                </c:pt>
                <c:pt idx="1204">
                  <c:v>1.091286307053942</c:v>
                </c:pt>
                <c:pt idx="1205">
                  <c:v>1.0903814262023219</c:v>
                </c:pt>
                <c:pt idx="1206">
                  <c:v>1.089478044739022</c:v>
                </c:pt>
                <c:pt idx="1207">
                  <c:v>1.0885761589403971</c:v>
                </c:pt>
                <c:pt idx="1208">
                  <c:v>1.0876757650951201</c:v>
                </c:pt>
                <c:pt idx="1209">
                  <c:v>1.0867768595041321</c:v>
                </c:pt>
                <c:pt idx="1210">
                  <c:v>1.0858794384805941</c:v>
                </c:pt>
                <c:pt idx="1211">
                  <c:v>1.084983498349835</c:v>
                </c:pt>
                <c:pt idx="1212">
                  <c:v>1.0840890354493</c:v>
                </c:pt>
                <c:pt idx="1213">
                  <c:v>1.0831960461285011</c:v>
                </c:pt>
                <c:pt idx="1214">
                  <c:v>1.082304526748973</c:v>
                </c:pt>
                <c:pt idx="1215">
                  <c:v>1.0814144736842111</c:v>
                </c:pt>
                <c:pt idx="1216">
                  <c:v>1.0805258833196381</c:v>
                </c:pt>
                <c:pt idx="1217">
                  <c:v>1.079638752052543</c:v>
                </c:pt>
                <c:pt idx="1218">
                  <c:v>1.0787530762920441</c:v>
                </c:pt>
                <c:pt idx="1219">
                  <c:v>1.077868852459013</c:v>
                </c:pt>
                <c:pt idx="1220">
                  <c:v>1.07698607698608</c:v>
                </c:pt>
                <c:pt idx="1221">
                  <c:v>1.076104746317512</c:v>
                </c:pt>
                <c:pt idx="1222">
                  <c:v>1.0752248569092371</c:v>
                </c:pt>
                <c:pt idx="1223">
                  <c:v>1.0743464052287579</c:v>
                </c:pt>
                <c:pt idx="1224">
                  <c:v>1.073469387755098</c:v>
                </c:pt>
                <c:pt idx="1225">
                  <c:v>1.0725938009787941</c:v>
                </c:pt>
                <c:pt idx="1226">
                  <c:v>1.0717196414017931</c:v>
                </c:pt>
                <c:pt idx="1227">
                  <c:v>1.070846905537459</c:v>
                </c:pt>
                <c:pt idx="1228">
                  <c:v>1.0699755899104959</c:v>
                </c:pt>
                <c:pt idx="1229">
                  <c:v>1.069105691056911</c:v>
                </c:pt>
                <c:pt idx="1230">
                  <c:v>1.068237205523964</c:v>
                </c:pt>
                <c:pt idx="1231">
                  <c:v>1.0673701298701299</c:v>
                </c:pt>
                <c:pt idx="1232">
                  <c:v>1.0665044606650449</c:v>
                </c:pt>
                <c:pt idx="1233">
                  <c:v>1.065640194489464</c:v>
                </c:pt>
                <c:pt idx="1234">
                  <c:v>1.0647773279352251</c:v>
                </c:pt>
                <c:pt idx="1235">
                  <c:v>1.0639158576051759</c:v>
                </c:pt>
                <c:pt idx="1236">
                  <c:v>1.063055780113177</c:v>
                </c:pt>
                <c:pt idx="1237">
                  <c:v>1.062197092084006</c:v>
                </c:pt>
                <c:pt idx="1238">
                  <c:v>1.061339790153347</c:v>
                </c:pt>
                <c:pt idx="1239">
                  <c:v>1.060483870967744</c:v>
                </c:pt>
                <c:pt idx="1240">
                  <c:v>1.059629331184526</c:v>
                </c:pt>
                <c:pt idx="1241">
                  <c:v>1.0587761674718199</c:v>
                </c:pt>
                <c:pt idx="1242">
                  <c:v>1.057924376508445</c:v>
                </c:pt>
                <c:pt idx="1243">
                  <c:v>1.0570739549839241</c:v>
                </c:pt>
                <c:pt idx="1244">
                  <c:v>1.0562248995983941</c:v>
                </c:pt>
                <c:pt idx="1245">
                  <c:v>1.055377207062598</c:v>
                </c:pt>
                <c:pt idx="1246">
                  <c:v>1.054530874097835</c:v>
                </c:pt>
                <c:pt idx="1247">
                  <c:v>1.0536858974358969</c:v>
                </c:pt>
                <c:pt idx="1248">
                  <c:v>1.052842273819055</c:v>
                </c:pt>
                <c:pt idx="1249">
                  <c:v>1.052</c:v>
                </c:pt>
                <c:pt idx="1250">
                  <c:v>1.051159072741807</c:v>
                </c:pt>
                <c:pt idx="1251">
                  <c:v>1.0503194888178911</c:v>
                </c:pt>
                <c:pt idx="1252">
                  <c:v>1.049481245011969</c:v>
                </c:pt>
                <c:pt idx="1253">
                  <c:v>1.0486443381180219</c:v>
                </c:pt>
                <c:pt idx="1254">
                  <c:v>1.0478087649402399</c:v>
                </c:pt>
                <c:pt idx="1255">
                  <c:v>1.046974522292994</c:v>
                </c:pt>
                <c:pt idx="1256">
                  <c:v>1.0461416070007961</c:v>
                </c:pt>
                <c:pt idx="1257">
                  <c:v>1.0453100158982509</c:v>
                </c:pt>
                <c:pt idx="1258">
                  <c:v>1.0444797458300239</c:v>
                </c:pt>
                <c:pt idx="1259">
                  <c:v>1.0436507936507939</c:v>
                </c:pt>
                <c:pt idx="1260">
                  <c:v>1.0428231562252179</c:v>
                </c:pt>
                <c:pt idx="1261">
                  <c:v>1.0419968304278899</c:v>
                </c:pt>
                <c:pt idx="1262">
                  <c:v>1.0411718131433101</c:v>
                </c:pt>
                <c:pt idx="1263">
                  <c:v>1.0403481012658251</c:v>
                </c:pt>
                <c:pt idx="1264">
                  <c:v>1.0395256916996021</c:v>
                </c:pt>
                <c:pt idx="1265">
                  <c:v>1.03870458135861</c:v>
                </c:pt>
                <c:pt idx="1266">
                  <c:v>1.037884767166535</c:v>
                </c:pt>
                <c:pt idx="1267">
                  <c:v>1.0370662460567821</c:v>
                </c:pt>
                <c:pt idx="1268">
                  <c:v>1.0362490149724199</c:v>
                </c:pt>
                <c:pt idx="1269">
                  <c:v>1.0354330708661419</c:v>
                </c:pt>
                <c:pt idx="1270">
                  <c:v>1.0346184107002361</c:v>
                </c:pt>
                <c:pt idx="1271">
                  <c:v>1.0338050314465419</c:v>
                </c:pt>
                <c:pt idx="1272">
                  <c:v>1.03299293008641</c:v>
                </c:pt>
                <c:pt idx="1273">
                  <c:v>1.0321821036106771</c:v>
                </c:pt>
                <c:pt idx="1274">
                  <c:v>1.031372549019608</c:v>
                </c:pt>
                <c:pt idx="1275">
                  <c:v>1.030564263322884</c:v>
                </c:pt>
                <c:pt idx="1276">
                  <c:v>1.0297572435395459</c:v>
                </c:pt>
                <c:pt idx="1277">
                  <c:v>1.0289514866979661</c:v>
                </c:pt>
                <c:pt idx="1278">
                  <c:v>1.028146989835812</c:v>
                </c:pt>
                <c:pt idx="1279">
                  <c:v>1.02734375</c:v>
                </c:pt>
                <c:pt idx="1280">
                  <c:v>1.0265417642466821</c:v>
                </c:pt>
                <c:pt idx="1281">
                  <c:v>1.025741029641186</c:v>
                </c:pt>
                <c:pt idx="1282">
                  <c:v>1.024941543257988</c:v>
                </c:pt>
                <c:pt idx="1283">
                  <c:v>1.0241433021806849</c:v>
                </c:pt>
                <c:pt idx="1284">
                  <c:v>1.023346303501945</c:v>
                </c:pt>
                <c:pt idx="1285">
                  <c:v>1.0225505443234839</c:v>
                </c:pt>
                <c:pt idx="1286">
                  <c:v>1.021756021756024</c:v>
                </c:pt>
                <c:pt idx="1287">
                  <c:v>1.020962732919255</c:v>
                </c:pt>
                <c:pt idx="1288">
                  <c:v>1.020170674941818</c:v>
                </c:pt>
                <c:pt idx="1289">
                  <c:v>1.0193798449612399</c:v>
                </c:pt>
                <c:pt idx="1290">
                  <c:v>1.0185902401239331</c:v>
                </c:pt>
                <c:pt idx="1291">
                  <c:v>1.0178018575851351</c:v>
                </c:pt>
                <c:pt idx="1292">
                  <c:v>1.017014694508894</c:v>
                </c:pt>
                <c:pt idx="1293">
                  <c:v>1.0162287480680059</c:v>
                </c:pt>
                <c:pt idx="1294">
                  <c:v>1.015444015444013</c:v>
                </c:pt>
                <c:pt idx="1295">
                  <c:v>1.0146604938271579</c:v>
                </c:pt>
                <c:pt idx="1296">
                  <c:v>1.013878180416345</c:v>
                </c:pt>
                <c:pt idx="1297">
                  <c:v>1.013097072419104</c:v>
                </c:pt>
                <c:pt idx="1298">
                  <c:v>1.0123171670515809</c:v>
                </c:pt>
                <c:pt idx="1299">
                  <c:v>1.0115384615384611</c:v>
                </c:pt>
                <c:pt idx="1300">
                  <c:v>1.010760953112988</c:v>
                </c:pt>
                <c:pt idx="1301">
                  <c:v>1.0099846390168969</c:v>
                </c:pt>
                <c:pt idx="1302">
                  <c:v>1.009209516500384</c:v>
                </c:pt>
                <c:pt idx="1303">
                  <c:v>1.0084355828220859</c:v>
                </c:pt>
                <c:pt idx="1304">
                  <c:v>1.007662835249042</c:v>
                </c:pt>
                <c:pt idx="1305">
                  <c:v>1.00689127105666</c:v>
                </c:pt>
                <c:pt idx="1306">
                  <c:v>1.006120887528692</c:v>
                </c:pt>
                <c:pt idx="1307">
                  <c:v>1.0053516819571839</c:v>
                </c:pt>
                <c:pt idx="1308">
                  <c:v>1.004583651642474</c:v>
                </c:pt>
                <c:pt idx="1309">
                  <c:v>1.0038167938931279</c:v>
                </c:pt>
                <c:pt idx="1310">
                  <c:v>1.0030511060259339</c:v>
                </c:pt>
                <c:pt idx="1311">
                  <c:v>1.002286585365854</c:v>
                </c:pt>
                <c:pt idx="1312">
                  <c:v>1.001523229246001</c:v>
                </c:pt>
                <c:pt idx="1313">
                  <c:v>1.0007610350076079</c:v>
                </c:pt>
                <c:pt idx="1314">
                  <c:v>1</c:v>
                </c:pt>
              </c:numCache>
            </c:numRef>
          </c:xVal>
          <c:yVal>
            <c:numRef>
              <c:f>Plot!$E$2:$E$1317</c:f>
              <c:numCache>
                <c:formatCode>General</c:formatCode>
                <c:ptCount val="1316"/>
                <c:pt idx="0">
                  <c:v>7420.1205495680197</c:v>
                </c:pt>
                <c:pt idx="1">
                  <c:v>7417.8101385452501</c:v>
                </c:pt>
                <c:pt idx="2">
                  <c:v>7418.9347436584767</c:v>
                </c:pt>
                <c:pt idx="3">
                  <c:v>7418.6627390841004</c:v>
                </c:pt>
                <c:pt idx="4">
                  <c:v>7418.415992887738</c:v>
                </c:pt>
                <c:pt idx="5">
                  <c:v>7417.2894766724612</c:v>
                </c:pt>
                <c:pt idx="6">
                  <c:v>7417.4282450148303</c:v>
                </c:pt>
                <c:pt idx="7">
                  <c:v>7414.2321590246956</c:v>
                </c:pt>
                <c:pt idx="8">
                  <c:v>7415.0541234498851</c:v>
                </c:pt>
                <c:pt idx="9">
                  <c:v>7415.8717121608024</c:v>
                </c:pt>
                <c:pt idx="10">
                  <c:v>7415.8287085319844</c:v>
                </c:pt>
                <c:pt idx="11">
                  <c:v>7413.9934994517043</c:v>
                </c:pt>
                <c:pt idx="12">
                  <c:v>7409.6424615656697</c:v>
                </c:pt>
                <c:pt idx="13">
                  <c:v>7409.4798491030679</c:v>
                </c:pt>
                <c:pt idx="14">
                  <c:v>7410.1246158550748</c:v>
                </c:pt>
                <c:pt idx="15">
                  <c:v>7410.0884328431084</c:v>
                </c:pt>
                <c:pt idx="16">
                  <c:v>7410.2775896039921</c:v>
                </c:pt>
                <c:pt idx="17">
                  <c:v>7405.6244127453001</c:v>
                </c:pt>
                <c:pt idx="18">
                  <c:v>7406.2156635952497</c:v>
                </c:pt>
                <c:pt idx="19">
                  <c:v>7402.3627673253304</c:v>
                </c:pt>
                <c:pt idx="20">
                  <c:v>7402.994844811552</c:v>
                </c:pt>
                <c:pt idx="21">
                  <c:v>7403.4597224051131</c:v>
                </c:pt>
                <c:pt idx="22">
                  <c:v>7404.3470143654522</c:v>
                </c:pt>
                <c:pt idx="23">
                  <c:v>7404.2374708351781</c:v>
                </c:pt>
                <c:pt idx="24">
                  <c:v>7403.4193541213581</c:v>
                </c:pt>
                <c:pt idx="25">
                  <c:v>7403.2612630416797</c:v>
                </c:pt>
                <c:pt idx="26">
                  <c:v>7404.031843070672</c:v>
                </c:pt>
                <c:pt idx="27">
                  <c:v>7392.7350264398901</c:v>
                </c:pt>
                <c:pt idx="28">
                  <c:v>7393.6214758963624</c:v>
                </c:pt>
                <c:pt idx="29">
                  <c:v>7392.562280933641</c:v>
                </c:pt>
                <c:pt idx="30">
                  <c:v>7391.6734313060006</c:v>
                </c:pt>
                <c:pt idx="31">
                  <c:v>7389.9792565631114</c:v>
                </c:pt>
                <c:pt idx="32">
                  <c:v>7387.1329127574954</c:v>
                </c:pt>
                <c:pt idx="33">
                  <c:v>7385.6800410737096</c:v>
                </c:pt>
                <c:pt idx="34">
                  <c:v>7386.3637346820942</c:v>
                </c:pt>
                <c:pt idx="35">
                  <c:v>7386.1288112887914</c:v>
                </c:pt>
                <c:pt idx="36">
                  <c:v>7387.1505027395824</c:v>
                </c:pt>
                <c:pt idx="37">
                  <c:v>7386.4601925988409</c:v>
                </c:pt>
                <c:pt idx="38">
                  <c:v>7387.4091897021044</c:v>
                </c:pt>
                <c:pt idx="39">
                  <c:v>7387.9188505874436</c:v>
                </c:pt>
                <c:pt idx="40">
                  <c:v>7383.036669827994</c:v>
                </c:pt>
                <c:pt idx="41">
                  <c:v>7383.4579956923217</c:v>
                </c:pt>
                <c:pt idx="42">
                  <c:v>7384.4561879595412</c:v>
                </c:pt>
                <c:pt idx="43">
                  <c:v>7385.3576196754002</c:v>
                </c:pt>
                <c:pt idx="44">
                  <c:v>7385.6362845437197</c:v>
                </c:pt>
                <c:pt idx="45">
                  <c:v>7386.2336695208614</c:v>
                </c:pt>
                <c:pt idx="46">
                  <c:v>7384.0124829655742</c:v>
                </c:pt>
                <c:pt idx="47">
                  <c:v>7382.9037390184894</c:v>
                </c:pt>
                <c:pt idx="48">
                  <c:v>7380.604244981454</c:v>
                </c:pt>
                <c:pt idx="49">
                  <c:v>7381.6113579313969</c:v>
                </c:pt>
                <c:pt idx="50">
                  <c:v>7382.5644788579903</c:v>
                </c:pt>
                <c:pt idx="51">
                  <c:v>7382.6453299452514</c:v>
                </c:pt>
                <c:pt idx="52">
                  <c:v>7383.4459841057924</c:v>
                </c:pt>
                <c:pt idx="53">
                  <c:v>7384.174231406374</c:v>
                </c:pt>
                <c:pt idx="54">
                  <c:v>7381.3692428311952</c:v>
                </c:pt>
                <c:pt idx="55">
                  <c:v>7380.2743713173186</c:v>
                </c:pt>
                <c:pt idx="56">
                  <c:v>7381.11661910167</c:v>
                </c:pt>
                <c:pt idx="57">
                  <c:v>7375.4512777194741</c:v>
                </c:pt>
                <c:pt idx="58">
                  <c:v>7366.5388673268026</c:v>
                </c:pt>
                <c:pt idx="59">
                  <c:v>7360.9393931637806</c:v>
                </c:pt>
                <c:pt idx="60">
                  <c:v>7360.3754315312544</c:v>
                </c:pt>
                <c:pt idx="61">
                  <c:v>7361.1278353780808</c:v>
                </c:pt>
                <c:pt idx="62">
                  <c:v>7360.103507970678</c:v>
                </c:pt>
                <c:pt idx="63">
                  <c:v>7361.1540412297254</c:v>
                </c:pt>
                <c:pt idx="64">
                  <c:v>7359.6523799627339</c:v>
                </c:pt>
                <c:pt idx="65">
                  <c:v>7360.4481873065233</c:v>
                </c:pt>
                <c:pt idx="66">
                  <c:v>7356.3522949135404</c:v>
                </c:pt>
                <c:pt idx="67">
                  <c:v>7356.7914869157221</c:v>
                </c:pt>
                <c:pt idx="68">
                  <c:v>7356.5713826263527</c:v>
                </c:pt>
                <c:pt idx="69">
                  <c:v>7356.0460360220504</c:v>
                </c:pt>
                <c:pt idx="70">
                  <c:v>7357.2395772944656</c:v>
                </c:pt>
                <c:pt idx="71">
                  <c:v>7353.1779546580474</c:v>
                </c:pt>
                <c:pt idx="72">
                  <c:v>7350.5934086105681</c:v>
                </c:pt>
                <c:pt idx="73">
                  <c:v>7350.9507182199986</c:v>
                </c:pt>
                <c:pt idx="74">
                  <c:v>7347.2834975939986</c:v>
                </c:pt>
                <c:pt idx="75">
                  <c:v>7347.4850780100714</c:v>
                </c:pt>
                <c:pt idx="76">
                  <c:v>7348.3811620840224</c:v>
                </c:pt>
                <c:pt idx="77">
                  <c:v>7345.8951805107354</c:v>
                </c:pt>
                <c:pt idx="78">
                  <c:v>7346.774470771833</c:v>
                </c:pt>
                <c:pt idx="79">
                  <c:v>7347.7025873468874</c:v>
                </c:pt>
                <c:pt idx="80">
                  <c:v>7348.35222905931</c:v>
                </c:pt>
                <c:pt idx="81">
                  <c:v>7348.5269067934551</c:v>
                </c:pt>
                <c:pt idx="82">
                  <c:v>7348.86837547298</c:v>
                </c:pt>
                <c:pt idx="83">
                  <c:v>7349.3957744361824</c:v>
                </c:pt>
                <c:pt idx="84">
                  <c:v>7350.3534533143966</c:v>
                </c:pt>
                <c:pt idx="85">
                  <c:v>7350.4943452222606</c:v>
                </c:pt>
                <c:pt idx="86">
                  <c:v>7350.9984689916373</c:v>
                </c:pt>
                <c:pt idx="87">
                  <c:v>7351.0808544604224</c:v>
                </c:pt>
                <c:pt idx="88">
                  <c:v>7338.3449133289996</c:v>
                </c:pt>
                <c:pt idx="89">
                  <c:v>7338.9220489911422</c:v>
                </c:pt>
                <c:pt idx="90">
                  <c:v>7337.501083405903</c:v>
                </c:pt>
                <c:pt idx="91">
                  <c:v>7335.8287332325826</c:v>
                </c:pt>
                <c:pt idx="92">
                  <c:v>7336.2643885141724</c:v>
                </c:pt>
                <c:pt idx="93">
                  <c:v>7337.278171976036</c:v>
                </c:pt>
                <c:pt idx="94">
                  <c:v>7331.3330925346463</c:v>
                </c:pt>
                <c:pt idx="95">
                  <c:v>7331.4081001513614</c:v>
                </c:pt>
                <c:pt idx="96">
                  <c:v>7331.365027793513</c:v>
                </c:pt>
                <c:pt idx="97">
                  <c:v>7331.1329282047918</c:v>
                </c:pt>
                <c:pt idx="98">
                  <c:v>7329.4703264844102</c:v>
                </c:pt>
                <c:pt idx="99">
                  <c:v>7330.2400853835916</c:v>
                </c:pt>
                <c:pt idx="100">
                  <c:v>7329.8842967839819</c:v>
                </c:pt>
                <c:pt idx="101">
                  <c:v>7330.4864456816031</c:v>
                </c:pt>
                <c:pt idx="102">
                  <c:v>7319.7194763563757</c:v>
                </c:pt>
                <c:pt idx="103">
                  <c:v>7314.1488631888524</c:v>
                </c:pt>
                <c:pt idx="104">
                  <c:v>7315.4025407928484</c:v>
                </c:pt>
                <c:pt idx="105">
                  <c:v>7313.7530663766256</c:v>
                </c:pt>
                <c:pt idx="106">
                  <c:v>7309.4644129958479</c:v>
                </c:pt>
                <c:pt idx="107">
                  <c:v>7310.8978478111376</c:v>
                </c:pt>
                <c:pt idx="108">
                  <c:v>7303.6897732721454</c:v>
                </c:pt>
                <c:pt idx="109">
                  <c:v>7302.6053672327962</c:v>
                </c:pt>
                <c:pt idx="110">
                  <c:v>7301.9727993724009</c:v>
                </c:pt>
                <c:pt idx="111">
                  <c:v>7301.2330530839999</c:v>
                </c:pt>
                <c:pt idx="112">
                  <c:v>7301.9567968463953</c:v>
                </c:pt>
                <c:pt idx="113">
                  <c:v>7300.1740342043204</c:v>
                </c:pt>
                <c:pt idx="114">
                  <c:v>7300.8629100358803</c:v>
                </c:pt>
                <c:pt idx="115">
                  <c:v>7301.5127859895119</c:v>
                </c:pt>
                <c:pt idx="116">
                  <c:v>7301.9664496730802</c:v>
                </c:pt>
                <c:pt idx="117">
                  <c:v>7302.890589365762</c:v>
                </c:pt>
                <c:pt idx="118">
                  <c:v>7303.8389391738301</c:v>
                </c:pt>
                <c:pt idx="119">
                  <c:v>7304.7444423262959</c:v>
                </c:pt>
                <c:pt idx="120">
                  <c:v>7305.7893798598534</c:v>
                </c:pt>
                <c:pt idx="121">
                  <c:v>7305.9534511564934</c:v>
                </c:pt>
                <c:pt idx="122">
                  <c:v>7306.6345994475942</c:v>
                </c:pt>
                <c:pt idx="123">
                  <c:v>7307.3129383657897</c:v>
                </c:pt>
                <c:pt idx="124">
                  <c:v>7289.57438807581</c:v>
                </c:pt>
                <c:pt idx="125">
                  <c:v>7289.7888639182274</c:v>
                </c:pt>
                <c:pt idx="126">
                  <c:v>7285.8370449487666</c:v>
                </c:pt>
                <c:pt idx="127">
                  <c:v>7287.0374639340998</c:v>
                </c:pt>
                <c:pt idx="128">
                  <c:v>7287.598302322589</c:v>
                </c:pt>
                <c:pt idx="129">
                  <c:v>7288.2910731030524</c:v>
                </c:pt>
                <c:pt idx="130">
                  <c:v>7287.7300813699003</c:v>
                </c:pt>
                <c:pt idx="131">
                  <c:v>7287.6763746798297</c:v>
                </c:pt>
                <c:pt idx="132">
                  <c:v>7286.2563138911109</c:v>
                </c:pt>
                <c:pt idx="133">
                  <c:v>7281.1101786360714</c:v>
                </c:pt>
                <c:pt idx="134">
                  <c:v>7279.7380223394184</c:v>
                </c:pt>
                <c:pt idx="135">
                  <c:v>7276.3004800528524</c:v>
                </c:pt>
                <c:pt idx="136">
                  <c:v>7276.9185282848521</c:v>
                </c:pt>
                <c:pt idx="137">
                  <c:v>7276.2627347029802</c:v>
                </c:pt>
                <c:pt idx="138">
                  <c:v>7277.7535744732304</c:v>
                </c:pt>
                <c:pt idx="139">
                  <c:v>7278.9323536712836</c:v>
                </c:pt>
                <c:pt idx="140">
                  <c:v>7274.9914713227481</c:v>
                </c:pt>
                <c:pt idx="141">
                  <c:v>7276.0211627846502</c:v>
                </c:pt>
                <c:pt idx="142">
                  <c:v>7276.9941101264594</c:v>
                </c:pt>
                <c:pt idx="143">
                  <c:v>7274.8586170493763</c:v>
                </c:pt>
                <c:pt idx="144">
                  <c:v>7273.7499429643267</c:v>
                </c:pt>
                <c:pt idx="145">
                  <c:v>7273.4279945884573</c:v>
                </c:pt>
                <c:pt idx="146">
                  <c:v>7274.1323846902014</c:v>
                </c:pt>
                <c:pt idx="147">
                  <c:v>7274.3650992322036</c:v>
                </c:pt>
                <c:pt idx="148">
                  <c:v>7274.4393767887304</c:v>
                </c:pt>
                <c:pt idx="149">
                  <c:v>7266.1074202492046</c:v>
                </c:pt>
                <c:pt idx="150">
                  <c:v>7260.6225293194202</c:v>
                </c:pt>
                <c:pt idx="151">
                  <c:v>7261.6686792678802</c:v>
                </c:pt>
                <c:pt idx="152">
                  <c:v>7261.05011473595</c:v>
                </c:pt>
                <c:pt idx="153">
                  <c:v>7253.2172455317113</c:v>
                </c:pt>
                <c:pt idx="154">
                  <c:v>7252.515234897025</c:v>
                </c:pt>
                <c:pt idx="155">
                  <c:v>7253.9283998945784</c:v>
                </c:pt>
                <c:pt idx="156">
                  <c:v>7254.8213470550954</c:v>
                </c:pt>
                <c:pt idx="157">
                  <c:v>7256.0092181251748</c:v>
                </c:pt>
                <c:pt idx="158">
                  <c:v>7257.0387746613924</c:v>
                </c:pt>
                <c:pt idx="159">
                  <c:v>7258.3555278266304</c:v>
                </c:pt>
                <c:pt idx="160">
                  <c:v>7231.909140540286</c:v>
                </c:pt>
                <c:pt idx="161">
                  <c:v>7232.0647252904137</c:v>
                </c:pt>
                <c:pt idx="162">
                  <c:v>7231.4912123687945</c:v>
                </c:pt>
                <c:pt idx="163">
                  <c:v>7232.1740601127049</c:v>
                </c:pt>
                <c:pt idx="164">
                  <c:v>7233.4431031767108</c:v>
                </c:pt>
                <c:pt idx="165">
                  <c:v>7234.6683251973554</c:v>
                </c:pt>
                <c:pt idx="166">
                  <c:v>7233.6438840802939</c:v>
                </c:pt>
                <c:pt idx="167">
                  <c:v>7234.9784491513801</c:v>
                </c:pt>
                <c:pt idx="168">
                  <c:v>7234.9609737887522</c:v>
                </c:pt>
                <c:pt idx="169">
                  <c:v>7235.4559582340262</c:v>
                </c:pt>
                <c:pt idx="170">
                  <c:v>7233.6389181378318</c:v>
                </c:pt>
                <c:pt idx="171">
                  <c:v>7232.5690713828844</c:v>
                </c:pt>
                <c:pt idx="172">
                  <c:v>7230.7917575650981</c:v>
                </c:pt>
                <c:pt idx="173">
                  <c:v>7230.2419250694902</c:v>
                </c:pt>
                <c:pt idx="174">
                  <c:v>7230.0796345917097</c:v>
                </c:pt>
                <c:pt idx="175">
                  <c:v>7226.6299754631</c:v>
                </c:pt>
                <c:pt idx="176">
                  <c:v>7227.6688538595354</c:v>
                </c:pt>
                <c:pt idx="177">
                  <c:v>7227.8373370796962</c:v>
                </c:pt>
                <c:pt idx="178">
                  <c:v>7228.5711665755598</c:v>
                </c:pt>
                <c:pt idx="179">
                  <c:v>7229.4291998907356</c:v>
                </c:pt>
                <c:pt idx="180">
                  <c:v>7230.6786701740384</c:v>
                </c:pt>
                <c:pt idx="181">
                  <c:v>7231.7087606576124</c:v>
                </c:pt>
                <c:pt idx="182">
                  <c:v>7232.0058325904129</c:v>
                </c:pt>
                <c:pt idx="183">
                  <c:v>7233.1656028364814</c:v>
                </c:pt>
                <c:pt idx="184">
                  <c:v>7233.8649041929802</c:v>
                </c:pt>
                <c:pt idx="185">
                  <c:v>7234.5275954358549</c:v>
                </c:pt>
                <c:pt idx="186">
                  <c:v>7235.2971915854414</c:v>
                </c:pt>
                <c:pt idx="187">
                  <c:v>7236.2294229048121</c:v>
                </c:pt>
                <c:pt idx="188">
                  <c:v>7235.9328114069503</c:v>
                </c:pt>
                <c:pt idx="189">
                  <c:v>7237.2918594641624</c:v>
                </c:pt>
                <c:pt idx="190">
                  <c:v>7237.5409895378534</c:v>
                </c:pt>
                <c:pt idx="191">
                  <c:v>7238.4489816355899</c:v>
                </c:pt>
                <c:pt idx="192">
                  <c:v>7237.904319303746</c:v>
                </c:pt>
                <c:pt idx="193">
                  <c:v>7233.2752999169816</c:v>
                </c:pt>
                <c:pt idx="194">
                  <c:v>7232.5278518670639</c:v>
                </c:pt>
                <c:pt idx="195">
                  <c:v>7233.2917045245822</c:v>
                </c:pt>
                <c:pt idx="196">
                  <c:v>7233.2947013767998</c:v>
                </c:pt>
                <c:pt idx="197">
                  <c:v>7231.6686069406851</c:v>
                </c:pt>
                <c:pt idx="198">
                  <c:v>7232.1761602248234</c:v>
                </c:pt>
                <c:pt idx="199">
                  <c:v>7231.9198498707046</c:v>
                </c:pt>
                <c:pt idx="200">
                  <c:v>7231.4767590455886</c:v>
                </c:pt>
                <c:pt idx="201">
                  <c:v>7232.5420213653997</c:v>
                </c:pt>
                <c:pt idx="202">
                  <c:v>7229.6466932891426</c:v>
                </c:pt>
                <c:pt idx="203">
                  <c:v>7230.1232573405869</c:v>
                </c:pt>
                <c:pt idx="204">
                  <c:v>7229.9367223266154</c:v>
                </c:pt>
                <c:pt idx="205">
                  <c:v>7229.8815464623303</c:v>
                </c:pt>
                <c:pt idx="206">
                  <c:v>7230.2421610251149</c:v>
                </c:pt>
                <c:pt idx="207">
                  <c:v>7227.8634233260354</c:v>
                </c:pt>
                <c:pt idx="208">
                  <c:v>7228.5406112840001</c:v>
                </c:pt>
                <c:pt idx="209">
                  <c:v>7229.2130405426697</c:v>
                </c:pt>
                <c:pt idx="210">
                  <c:v>7230.3198765002044</c:v>
                </c:pt>
                <c:pt idx="211">
                  <c:v>7230.7728733244376</c:v>
                </c:pt>
                <c:pt idx="212">
                  <c:v>7231.7684966770903</c:v>
                </c:pt>
                <c:pt idx="213">
                  <c:v>7231.2101113696044</c:v>
                </c:pt>
                <c:pt idx="214">
                  <c:v>7232.3852314553296</c:v>
                </c:pt>
                <c:pt idx="215">
                  <c:v>7232.3852314553296</c:v>
                </c:pt>
                <c:pt idx="216">
                  <c:v>7232.6383708053754</c:v>
                </c:pt>
                <c:pt idx="217">
                  <c:v>7230.8766412003952</c:v>
                </c:pt>
                <c:pt idx="218">
                  <c:v>7231.4951945613802</c:v>
                </c:pt>
                <c:pt idx="219">
                  <c:v>7230.6248288254928</c:v>
                </c:pt>
                <c:pt idx="220">
                  <c:v>7228.6697459038351</c:v>
                </c:pt>
                <c:pt idx="221">
                  <c:v>7229.46208382852</c:v>
                </c:pt>
                <c:pt idx="222">
                  <c:v>7229.2510377008139</c:v>
                </c:pt>
                <c:pt idx="223">
                  <c:v>7229.8892378221262</c:v>
                </c:pt>
                <c:pt idx="224">
                  <c:v>7231.4005803615919</c:v>
                </c:pt>
                <c:pt idx="225">
                  <c:v>7233.1341594059249</c:v>
                </c:pt>
                <c:pt idx="226">
                  <c:v>7234.0777476381727</c:v>
                </c:pt>
                <c:pt idx="227">
                  <c:v>7234.9796981102681</c:v>
                </c:pt>
                <c:pt idx="228">
                  <c:v>7235.1186692125229</c:v>
                </c:pt>
                <c:pt idx="229">
                  <c:v>7236.0516708110354</c:v>
                </c:pt>
                <c:pt idx="230">
                  <c:v>7235.7267460764724</c:v>
                </c:pt>
                <c:pt idx="231">
                  <c:v>7232.344169969374</c:v>
                </c:pt>
                <c:pt idx="232">
                  <c:v>7232.8668110047311</c:v>
                </c:pt>
                <c:pt idx="233">
                  <c:v>7234.013088961191</c:v>
                </c:pt>
                <c:pt idx="234">
                  <c:v>7235.0292593458544</c:v>
                </c:pt>
                <c:pt idx="235">
                  <c:v>7228.4960661332534</c:v>
                </c:pt>
                <c:pt idx="236">
                  <c:v>7228.9832123127153</c:v>
                </c:pt>
                <c:pt idx="237">
                  <c:v>7229.7481711697928</c:v>
                </c:pt>
                <c:pt idx="238">
                  <c:v>7230.473164533164</c:v>
                </c:pt>
                <c:pt idx="239">
                  <c:v>7231.1608080932201</c:v>
                </c:pt>
                <c:pt idx="240">
                  <c:v>7231.2974953019984</c:v>
                </c:pt>
                <c:pt idx="241">
                  <c:v>7231.4558095037637</c:v>
                </c:pt>
                <c:pt idx="242">
                  <c:v>7231.6490885684552</c:v>
                </c:pt>
                <c:pt idx="243">
                  <c:v>7232.9852260205444</c:v>
                </c:pt>
                <c:pt idx="244">
                  <c:v>7233.4821948509434</c:v>
                </c:pt>
                <c:pt idx="245">
                  <c:v>7234.1915319589198</c:v>
                </c:pt>
                <c:pt idx="246">
                  <c:v>7234.4709140720461</c:v>
                </c:pt>
                <c:pt idx="247">
                  <c:v>7235.2198056988846</c:v>
                </c:pt>
                <c:pt idx="248">
                  <c:v>7234.0908904359621</c:v>
                </c:pt>
                <c:pt idx="249">
                  <c:v>7234.0054273829937</c:v>
                </c:pt>
                <c:pt idx="250">
                  <c:v>7234.6080324338154</c:v>
                </c:pt>
                <c:pt idx="251">
                  <c:v>7235.6239733657549</c:v>
                </c:pt>
                <c:pt idx="252">
                  <c:v>7235.3474303352996</c:v>
                </c:pt>
                <c:pt idx="253">
                  <c:v>7233.2157892550003</c:v>
                </c:pt>
                <c:pt idx="254">
                  <c:v>7233.3415475040529</c:v>
                </c:pt>
                <c:pt idx="255">
                  <c:v>7232.7924933500417</c:v>
                </c:pt>
                <c:pt idx="256">
                  <c:v>7232.9771340258148</c:v>
                </c:pt>
                <c:pt idx="257">
                  <c:v>7234.1907462628524</c:v>
                </c:pt>
                <c:pt idx="258">
                  <c:v>7234.7643904411734</c:v>
                </c:pt>
                <c:pt idx="259">
                  <c:v>7233.3822823599703</c:v>
                </c:pt>
                <c:pt idx="260">
                  <c:v>7234.2469515101429</c:v>
                </c:pt>
                <c:pt idx="261">
                  <c:v>7231.5032377855414</c:v>
                </c:pt>
                <c:pt idx="262">
                  <c:v>7230.831335878459</c:v>
                </c:pt>
                <c:pt idx="263">
                  <c:v>7230.5286174847224</c:v>
                </c:pt>
                <c:pt idx="264">
                  <c:v>7231.9588935900156</c:v>
                </c:pt>
                <c:pt idx="265">
                  <c:v>7232.0537002373276</c:v>
                </c:pt>
                <c:pt idx="266">
                  <c:v>7231.1677162813503</c:v>
                </c:pt>
                <c:pt idx="267">
                  <c:v>7227.1881092357544</c:v>
                </c:pt>
                <c:pt idx="268">
                  <c:v>7227.3094076460866</c:v>
                </c:pt>
                <c:pt idx="269">
                  <c:v>7227.4353262234536</c:v>
                </c:pt>
                <c:pt idx="270">
                  <c:v>7228.1265331397799</c:v>
                </c:pt>
                <c:pt idx="271">
                  <c:v>7228.5617955877133</c:v>
                </c:pt>
                <c:pt idx="272">
                  <c:v>7229.62323673842</c:v>
                </c:pt>
                <c:pt idx="273">
                  <c:v>7216.7903132676011</c:v>
                </c:pt>
                <c:pt idx="274">
                  <c:v>7215.876252055491</c:v>
                </c:pt>
                <c:pt idx="275">
                  <c:v>7216.2907945743254</c:v>
                </c:pt>
                <c:pt idx="276">
                  <c:v>7217.3934231852754</c:v>
                </c:pt>
                <c:pt idx="277">
                  <c:v>7218.1041692008339</c:v>
                </c:pt>
                <c:pt idx="278">
                  <c:v>7218.4836578179966</c:v>
                </c:pt>
                <c:pt idx="279">
                  <c:v>7219.8859222108103</c:v>
                </c:pt>
                <c:pt idx="280">
                  <c:v>7220.5750694098897</c:v>
                </c:pt>
                <c:pt idx="281">
                  <c:v>7220.5750694098897</c:v>
                </c:pt>
                <c:pt idx="282">
                  <c:v>7220.9953826117426</c:v>
                </c:pt>
                <c:pt idx="283">
                  <c:v>7220.8347344113754</c:v>
                </c:pt>
                <c:pt idx="284">
                  <c:v>7221.1360067299629</c:v>
                </c:pt>
                <c:pt idx="285">
                  <c:v>7222.019315862578</c:v>
                </c:pt>
                <c:pt idx="286">
                  <c:v>7222.2499041411247</c:v>
                </c:pt>
                <c:pt idx="287">
                  <c:v>7222.8793996297327</c:v>
                </c:pt>
                <c:pt idx="288">
                  <c:v>7223.5403133392156</c:v>
                </c:pt>
                <c:pt idx="289">
                  <c:v>7224.3343434533654</c:v>
                </c:pt>
                <c:pt idx="290">
                  <c:v>7224.3343434533654</c:v>
                </c:pt>
                <c:pt idx="291">
                  <c:v>7223.3912088410334</c:v>
                </c:pt>
                <c:pt idx="292">
                  <c:v>7224.3370240586337</c:v>
                </c:pt>
                <c:pt idx="293">
                  <c:v>7219.0176369791952</c:v>
                </c:pt>
                <c:pt idx="294">
                  <c:v>7219.1186341098501</c:v>
                </c:pt>
                <c:pt idx="295">
                  <c:v>7219.2334770246507</c:v>
                </c:pt>
                <c:pt idx="296">
                  <c:v>7219.5388534855401</c:v>
                </c:pt>
                <c:pt idx="297">
                  <c:v>7218.809563273513</c:v>
                </c:pt>
                <c:pt idx="298">
                  <c:v>7219.2979226969219</c:v>
                </c:pt>
                <c:pt idx="299">
                  <c:v>7218.9230902144054</c:v>
                </c:pt>
                <c:pt idx="300">
                  <c:v>7201.0481999721706</c:v>
                </c:pt>
                <c:pt idx="301">
                  <c:v>7201.3282263402134</c:v>
                </c:pt>
                <c:pt idx="302">
                  <c:v>7201.2049730743747</c:v>
                </c:pt>
                <c:pt idx="303">
                  <c:v>7199.6283945270534</c:v>
                </c:pt>
                <c:pt idx="304">
                  <c:v>7199.9406118878924</c:v>
                </c:pt>
                <c:pt idx="305">
                  <c:v>7200.1327332281726</c:v>
                </c:pt>
                <c:pt idx="306">
                  <c:v>7200.1635205123448</c:v>
                </c:pt>
                <c:pt idx="307">
                  <c:v>7200.8653428175303</c:v>
                </c:pt>
                <c:pt idx="308">
                  <c:v>7201.5576413981389</c:v>
                </c:pt>
                <c:pt idx="309">
                  <c:v>7201.4536583789404</c:v>
                </c:pt>
                <c:pt idx="310">
                  <c:v>7199.3458620110714</c:v>
                </c:pt>
                <c:pt idx="311">
                  <c:v>7199.9701458289264</c:v>
                </c:pt>
                <c:pt idx="312">
                  <c:v>7199.2555720235314</c:v>
                </c:pt>
                <c:pt idx="313">
                  <c:v>7198.3811344478299</c:v>
                </c:pt>
                <c:pt idx="314">
                  <c:v>7198.7720154005474</c:v>
                </c:pt>
                <c:pt idx="315">
                  <c:v>7199.6269580436101</c:v>
                </c:pt>
                <c:pt idx="316">
                  <c:v>7200.3081571702714</c:v>
                </c:pt>
                <c:pt idx="317">
                  <c:v>7198.5213676557796</c:v>
                </c:pt>
                <c:pt idx="318">
                  <c:v>7199.416822743784</c:v>
                </c:pt>
                <c:pt idx="319">
                  <c:v>7200.3910401867251</c:v>
                </c:pt>
                <c:pt idx="320">
                  <c:v>7200.370542502531</c:v>
                </c:pt>
                <c:pt idx="321">
                  <c:v>7197.2503878502084</c:v>
                </c:pt>
                <c:pt idx="322">
                  <c:v>7197.7832814156254</c:v>
                </c:pt>
                <c:pt idx="323">
                  <c:v>7198.6831843967484</c:v>
                </c:pt>
                <c:pt idx="324">
                  <c:v>7199.574450548138</c:v>
                </c:pt>
                <c:pt idx="325">
                  <c:v>7196.531989778724</c:v>
                </c:pt>
                <c:pt idx="326">
                  <c:v>7196.7614969297911</c:v>
                </c:pt>
                <c:pt idx="327">
                  <c:v>7195.5243424241598</c:v>
                </c:pt>
                <c:pt idx="328">
                  <c:v>7195.6897657281424</c:v>
                </c:pt>
                <c:pt idx="329">
                  <c:v>7195.9435275535943</c:v>
                </c:pt>
                <c:pt idx="330">
                  <c:v>7194.5167337438324</c:v>
                </c:pt>
                <c:pt idx="331">
                  <c:v>7193.8812387005946</c:v>
                </c:pt>
                <c:pt idx="332">
                  <c:v>7194.5770016927809</c:v>
                </c:pt>
                <c:pt idx="333">
                  <c:v>7195.6418659858118</c:v>
                </c:pt>
                <c:pt idx="334">
                  <c:v>7196.2486878250274</c:v>
                </c:pt>
                <c:pt idx="335">
                  <c:v>7196.2260547888354</c:v>
                </c:pt>
                <c:pt idx="336">
                  <c:v>7197.0148257926403</c:v>
                </c:pt>
                <c:pt idx="337">
                  <c:v>7197.8774926976876</c:v>
                </c:pt>
                <c:pt idx="338">
                  <c:v>7197.842550835052</c:v>
                </c:pt>
                <c:pt idx="339">
                  <c:v>7198.1425997745246</c:v>
                </c:pt>
                <c:pt idx="340">
                  <c:v>7197.7459093731104</c:v>
                </c:pt>
                <c:pt idx="341">
                  <c:v>7195.040134031552</c:v>
                </c:pt>
                <c:pt idx="342">
                  <c:v>7192.3778975426494</c:v>
                </c:pt>
                <c:pt idx="343">
                  <c:v>7192.7249802787301</c:v>
                </c:pt>
                <c:pt idx="344">
                  <c:v>7193.0402614746799</c:v>
                </c:pt>
                <c:pt idx="345">
                  <c:v>7193.5503538722714</c:v>
                </c:pt>
                <c:pt idx="346">
                  <c:v>7189.5278990019824</c:v>
                </c:pt>
                <c:pt idx="347">
                  <c:v>7189.6873245083334</c:v>
                </c:pt>
                <c:pt idx="348">
                  <c:v>7189.1767607439951</c:v>
                </c:pt>
                <c:pt idx="349">
                  <c:v>7188.5678863030826</c:v>
                </c:pt>
                <c:pt idx="350">
                  <c:v>7188.9225184560028</c:v>
                </c:pt>
                <c:pt idx="351">
                  <c:v>7189.7898712884889</c:v>
                </c:pt>
                <c:pt idx="352">
                  <c:v>7190.0195901386314</c:v>
                </c:pt>
                <c:pt idx="353">
                  <c:v>7188.4818979868187</c:v>
                </c:pt>
                <c:pt idx="354">
                  <c:v>7187.8792919595344</c:v>
                </c:pt>
                <c:pt idx="355">
                  <c:v>7160.7580085672553</c:v>
                </c:pt>
                <c:pt idx="356">
                  <c:v>7157.7447445048601</c:v>
                </c:pt>
                <c:pt idx="357">
                  <c:v>7158.1525388030004</c:v>
                </c:pt>
                <c:pt idx="358">
                  <c:v>7158.6321617495396</c:v>
                </c:pt>
                <c:pt idx="359">
                  <c:v>7157.7019896693</c:v>
                </c:pt>
                <c:pt idx="360">
                  <c:v>7158.9051681358214</c:v>
                </c:pt>
                <c:pt idx="361">
                  <c:v>7152.7860308549834</c:v>
                </c:pt>
                <c:pt idx="362">
                  <c:v>7152.3716778401786</c:v>
                </c:pt>
                <c:pt idx="363">
                  <c:v>7152.6102337521997</c:v>
                </c:pt>
                <c:pt idx="364">
                  <c:v>7153.7119840303203</c:v>
                </c:pt>
                <c:pt idx="365">
                  <c:v>7153.7216100802552</c:v>
                </c:pt>
                <c:pt idx="366">
                  <c:v>7153.9408941363263</c:v>
                </c:pt>
                <c:pt idx="367">
                  <c:v>7154.159719035225</c:v>
                </c:pt>
                <c:pt idx="368">
                  <c:v>7152.9529587864999</c:v>
                </c:pt>
                <c:pt idx="369">
                  <c:v>7152.7820757849304</c:v>
                </c:pt>
                <c:pt idx="370">
                  <c:v>7153.3041893745922</c:v>
                </c:pt>
                <c:pt idx="371">
                  <c:v>7153.3115416156397</c:v>
                </c:pt>
                <c:pt idx="372">
                  <c:v>7150.453269396703</c:v>
                </c:pt>
                <c:pt idx="373">
                  <c:v>7150.6628156041534</c:v>
                </c:pt>
                <c:pt idx="374">
                  <c:v>7150.9760213299924</c:v>
                </c:pt>
                <c:pt idx="375">
                  <c:v>7151.2941472079901</c:v>
                </c:pt>
                <c:pt idx="376">
                  <c:v>7146.8904532773113</c:v>
                </c:pt>
                <c:pt idx="377">
                  <c:v>7147.0760948047546</c:v>
                </c:pt>
                <c:pt idx="378">
                  <c:v>7147.6308913220764</c:v>
                </c:pt>
                <c:pt idx="379">
                  <c:v>7147.9090571249762</c:v>
                </c:pt>
                <c:pt idx="380">
                  <c:v>7148.0451545726837</c:v>
                </c:pt>
                <c:pt idx="381">
                  <c:v>7147.733683159654</c:v>
                </c:pt>
                <c:pt idx="382">
                  <c:v>7147.9348762792206</c:v>
                </c:pt>
                <c:pt idx="383">
                  <c:v>7148.1567738173544</c:v>
                </c:pt>
                <c:pt idx="384">
                  <c:v>7147.3255837080214</c:v>
                </c:pt>
                <c:pt idx="385">
                  <c:v>7147.3255837080214</c:v>
                </c:pt>
                <c:pt idx="386">
                  <c:v>7148.0772051511503</c:v>
                </c:pt>
                <c:pt idx="387">
                  <c:v>7148.2491133240856</c:v>
                </c:pt>
                <c:pt idx="388">
                  <c:v>7145.0875224664642</c:v>
                </c:pt>
                <c:pt idx="389">
                  <c:v>7145.3561691085197</c:v>
                </c:pt>
                <c:pt idx="390">
                  <c:v>7142.2688669431382</c:v>
                </c:pt>
                <c:pt idx="391">
                  <c:v>7143.41867627182</c:v>
                </c:pt>
                <c:pt idx="392">
                  <c:v>7144.9974605164134</c:v>
                </c:pt>
                <c:pt idx="393">
                  <c:v>7145.512528578095</c:v>
                </c:pt>
                <c:pt idx="394">
                  <c:v>7145.1409316076097</c:v>
                </c:pt>
                <c:pt idx="395">
                  <c:v>7144.6021367927997</c:v>
                </c:pt>
                <c:pt idx="396">
                  <c:v>7144.6766642725097</c:v>
                </c:pt>
                <c:pt idx="397">
                  <c:v>7144.1973234681254</c:v>
                </c:pt>
                <c:pt idx="398">
                  <c:v>7144.6083020066808</c:v>
                </c:pt>
                <c:pt idx="399">
                  <c:v>7140.5112450149654</c:v>
                </c:pt>
                <c:pt idx="400">
                  <c:v>7140.7601664583999</c:v>
                </c:pt>
                <c:pt idx="401">
                  <c:v>7141.6095460247352</c:v>
                </c:pt>
                <c:pt idx="402">
                  <c:v>7142.5348440531234</c:v>
                </c:pt>
                <c:pt idx="403">
                  <c:v>7142.4742337917114</c:v>
                </c:pt>
                <c:pt idx="404">
                  <c:v>7142.376736479634</c:v>
                </c:pt>
                <c:pt idx="405">
                  <c:v>7142.8885304533251</c:v>
                </c:pt>
                <c:pt idx="406">
                  <c:v>7142.850803774525</c:v>
                </c:pt>
                <c:pt idx="407">
                  <c:v>7143.3366134853904</c:v>
                </c:pt>
                <c:pt idx="408">
                  <c:v>7141.1967414454102</c:v>
                </c:pt>
                <c:pt idx="409">
                  <c:v>7142.2660284460644</c:v>
                </c:pt>
                <c:pt idx="410">
                  <c:v>7140.3506975045757</c:v>
                </c:pt>
                <c:pt idx="411">
                  <c:v>7139.437207204247</c:v>
                </c:pt>
                <c:pt idx="412">
                  <c:v>7139.4810804174249</c:v>
                </c:pt>
                <c:pt idx="413">
                  <c:v>7140.3235249447334</c:v>
                </c:pt>
                <c:pt idx="414">
                  <c:v>7137.1107026991704</c:v>
                </c:pt>
                <c:pt idx="415">
                  <c:v>7136.9137711604581</c:v>
                </c:pt>
                <c:pt idx="416">
                  <c:v>7136.9137711604581</c:v>
                </c:pt>
                <c:pt idx="417">
                  <c:v>7132.8922255979596</c:v>
                </c:pt>
                <c:pt idx="418">
                  <c:v>7133.0904784702534</c:v>
                </c:pt>
                <c:pt idx="419">
                  <c:v>7133.1061148077097</c:v>
                </c:pt>
                <c:pt idx="420">
                  <c:v>7133.3238662459644</c:v>
                </c:pt>
                <c:pt idx="421">
                  <c:v>7132.9616567043722</c:v>
                </c:pt>
                <c:pt idx="422">
                  <c:v>7133.5403943837573</c:v>
                </c:pt>
                <c:pt idx="423">
                  <c:v>7134.5436632934434</c:v>
                </c:pt>
                <c:pt idx="424">
                  <c:v>7131.97273359459</c:v>
                </c:pt>
                <c:pt idx="425">
                  <c:v>7132.8580718959302</c:v>
                </c:pt>
                <c:pt idx="426">
                  <c:v>7134.1543756002138</c:v>
                </c:pt>
                <c:pt idx="427">
                  <c:v>7133.7322221806853</c:v>
                </c:pt>
                <c:pt idx="428">
                  <c:v>7134.0527098513503</c:v>
                </c:pt>
                <c:pt idx="429">
                  <c:v>7133.8746121596714</c:v>
                </c:pt>
                <c:pt idx="430">
                  <c:v>7135.2584630074734</c:v>
                </c:pt>
                <c:pt idx="431">
                  <c:v>7136.0168948458122</c:v>
                </c:pt>
                <c:pt idx="432">
                  <c:v>7136.0996355798197</c:v>
                </c:pt>
                <c:pt idx="433">
                  <c:v>7133.858593241479</c:v>
                </c:pt>
                <c:pt idx="434">
                  <c:v>7134.7050700949912</c:v>
                </c:pt>
                <c:pt idx="435">
                  <c:v>7132.4276427496516</c:v>
                </c:pt>
                <c:pt idx="436">
                  <c:v>7133.2254038124038</c:v>
                </c:pt>
                <c:pt idx="437">
                  <c:v>7134.2316456473081</c:v>
                </c:pt>
                <c:pt idx="438">
                  <c:v>7135.0396735887534</c:v>
                </c:pt>
                <c:pt idx="439">
                  <c:v>7136.1104627452214</c:v>
                </c:pt>
                <c:pt idx="440">
                  <c:v>7137.4608032681726</c:v>
                </c:pt>
                <c:pt idx="441">
                  <c:v>7137.3842126542831</c:v>
                </c:pt>
                <c:pt idx="442">
                  <c:v>7138.1099181789914</c:v>
                </c:pt>
                <c:pt idx="443">
                  <c:v>7137.0267626418554</c:v>
                </c:pt>
                <c:pt idx="444">
                  <c:v>7138.0594426013358</c:v>
                </c:pt>
                <c:pt idx="445">
                  <c:v>7137.0400671184279</c:v>
                </c:pt>
                <c:pt idx="446">
                  <c:v>7136.0179262897354</c:v>
                </c:pt>
                <c:pt idx="447">
                  <c:v>7135.6669099710498</c:v>
                </c:pt>
                <c:pt idx="448">
                  <c:v>7136.1708894062504</c:v>
                </c:pt>
                <c:pt idx="449">
                  <c:v>7136.9667697289651</c:v>
                </c:pt>
                <c:pt idx="450">
                  <c:v>7137.6380647180304</c:v>
                </c:pt>
                <c:pt idx="451">
                  <c:v>7134.8193094443413</c:v>
                </c:pt>
                <c:pt idx="452">
                  <c:v>7134.9006936128826</c:v>
                </c:pt>
                <c:pt idx="453">
                  <c:v>7135.1163680962454</c:v>
                </c:pt>
                <c:pt idx="454">
                  <c:v>7135.9952870289726</c:v>
                </c:pt>
                <c:pt idx="455">
                  <c:v>7136.4760740548654</c:v>
                </c:pt>
                <c:pt idx="456">
                  <c:v>7136.5541956213701</c:v>
                </c:pt>
                <c:pt idx="457">
                  <c:v>7136.5848768113474</c:v>
                </c:pt>
                <c:pt idx="458">
                  <c:v>7137.25263656894</c:v>
                </c:pt>
                <c:pt idx="459">
                  <c:v>7138.21926978588</c:v>
                </c:pt>
                <c:pt idx="460">
                  <c:v>7136.6851336630898</c:v>
                </c:pt>
                <c:pt idx="461">
                  <c:v>7136.9422817078221</c:v>
                </c:pt>
                <c:pt idx="462">
                  <c:v>7137.8606595789497</c:v>
                </c:pt>
                <c:pt idx="463">
                  <c:v>7138.8360439757844</c:v>
                </c:pt>
                <c:pt idx="464">
                  <c:v>7136.3314097335742</c:v>
                </c:pt>
                <c:pt idx="465">
                  <c:v>7137.3720177372516</c:v>
                </c:pt>
                <c:pt idx="466">
                  <c:v>7136.6392255112451</c:v>
                </c:pt>
                <c:pt idx="467">
                  <c:v>7136.8282407419001</c:v>
                </c:pt>
                <c:pt idx="468">
                  <c:v>7137.5693197838254</c:v>
                </c:pt>
                <c:pt idx="469">
                  <c:v>7138.9733592132934</c:v>
                </c:pt>
                <c:pt idx="470">
                  <c:v>7139.5367680870822</c:v>
                </c:pt>
                <c:pt idx="471">
                  <c:v>7140.2453718651814</c:v>
                </c:pt>
                <c:pt idx="472">
                  <c:v>7140.4291575681627</c:v>
                </c:pt>
                <c:pt idx="473">
                  <c:v>7141.5327333127016</c:v>
                </c:pt>
                <c:pt idx="474">
                  <c:v>7142.8411422755844</c:v>
                </c:pt>
                <c:pt idx="475">
                  <c:v>7142.6766746065496</c:v>
                </c:pt>
                <c:pt idx="476">
                  <c:v>7143.6116650058302</c:v>
                </c:pt>
                <c:pt idx="477">
                  <c:v>7143.4916288626018</c:v>
                </c:pt>
                <c:pt idx="478">
                  <c:v>7144.3485135099054</c:v>
                </c:pt>
                <c:pt idx="479">
                  <c:v>7144.5486467935634</c:v>
                </c:pt>
                <c:pt idx="480">
                  <c:v>7145.5329768469446</c:v>
                </c:pt>
                <c:pt idx="481">
                  <c:v>7146.63787416174</c:v>
                </c:pt>
                <c:pt idx="482">
                  <c:v>7146.7497242935824</c:v>
                </c:pt>
                <c:pt idx="483">
                  <c:v>7144.5824651530402</c:v>
                </c:pt>
                <c:pt idx="484">
                  <c:v>7144.2331995814302</c:v>
                </c:pt>
                <c:pt idx="485">
                  <c:v>7144.1169741753101</c:v>
                </c:pt>
                <c:pt idx="486">
                  <c:v>7144.0992748473727</c:v>
                </c:pt>
                <c:pt idx="487">
                  <c:v>7144.8437932520001</c:v>
                </c:pt>
                <c:pt idx="488">
                  <c:v>7146.9897988187367</c:v>
                </c:pt>
                <c:pt idx="489">
                  <c:v>7147.2780118158162</c:v>
                </c:pt>
                <c:pt idx="490">
                  <c:v>7147.5306737324236</c:v>
                </c:pt>
                <c:pt idx="491">
                  <c:v>7147.3086985195914</c:v>
                </c:pt>
                <c:pt idx="492">
                  <c:v>7148.5847590966296</c:v>
                </c:pt>
                <c:pt idx="493">
                  <c:v>7147.8070746288513</c:v>
                </c:pt>
                <c:pt idx="494">
                  <c:v>7148.7529026980401</c:v>
                </c:pt>
                <c:pt idx="495">
                  <c:v>7146.3483743562711</c:v>
                </c:pt>
                <c:pt idx="496">
                  <c:v>7146.3483743562711</c:v>
                </c:pt>
                <c:pt idx="497">
                  <c:v>7146.3007704161537</c:v>
                </c:pt>
                <c:pt idx="498">
                  <c:v>7146.0334936919426</c:v>
                </c:pt>
                <c:pt idx="499">
                  <c:v>7146.1927775783952</c:v>
                </c:pt>
                <c:pt idx="500">
                  <c:v>7147.1958185764734</c:v>
                </c:pt>
                <c:pt idx="501">
                  <c:v>7147.245126855375</c:v>
                </c:pt>
                <c:pt idx="502">
                  <c:v>7147.1088185462486</c:v>
                </c:pt>
                <c:pt idx="503">
                  <c:v>7147.3283206047154</c:v>
                </c:pt>
                <c:pt idx="504">
                  <c:v>7147.3283206047154</c:v>
                </c:pt>
                <c:pt idx="505">
                  <c:v>7147.5084289558754</c:v>
                </c:pt>
                <c:pt idx="506">
                  <c:v>7146.4254425234221</c:v>
                </c:pt>
                <c:pt idx="507">
                  <c:v>7147.2003493733146</c:v>
                </c:pt>
                <c:pt idx="508">
                  <c:v>7147.9984916073427</c:v>
                </c:pt>
                <c:pt idx="509">
                  <c:v>7147.5600256856051</c:v>
                </c:pt>
                <c:pt idx="510">
                  <c:v>7147.5067848692624</c:v>
                </c:pt>
                <c:pt idx="511">
                  <c:v>7148.4332765573254</c:v>
                </c:pt>
                <c:pt idx="512">
                  <c:v>7147.2539425178284</c:v>
                </c:pt>
                <c:pt idx="513">
                  <c:v>7148.1971846440201</c:v>
                </c:pt>
                <c:pt idx="514">
                  <c:v>7146.7274087698834</c:v>
                </c:pt>
                <c:pt idx="515">
                  <c:v>7147.7487738070286</c:v>
                </c:pt>
                <c:pt idx="516">
                  <c:v>7148.3086712092854</c:v>
                </c:pt>
                <c:pt idx="517">
                  <c:v>7149.3563185862704</c:v>
                </c:pt>
                <c:pt idx="518">
                  <c:v>7150.1251040279603</c:v>
                </c:pt>
                <c:pt idx="519">
                  <c:v>7147.0424679885737</c:v>
                </c:pt>
                <c:pt idx="520">
                  <c:v>7143.9246235135097</c:v>
                </c:pt>
                <c:pt idx="521">
                  <c:v>7143.9246235135097</c:v>
                </c:pt>
                <c:pt idx="522">
                  <c:v>7144.3411437168634</c:v>
                </c:pt>
                <c:pt idx="523">
                  <c:v>7145.5095090557797</c:v>
                </c:pt>
                <c:pt idx="524">
                  <c:v>7145.6264936992002</c:v>
                </c:pt>
                <c:pt idx="525">
                  <c:v>7147.6079431778344</c:v>
                </c:pt>
                <c:pt idx="526">
                  <c:v>7146.1609074857697</c:v>
                </c:pt>
                <c:pt idx="527">
                  <c:v>7147.1966219998603</c:v>
                </c:pt>
                <c:pt idx="528">
                  <c:v>7147.0855191764913</c:v>
                </c:pt>
                <c:pt idx="529">
                  <c:v>7146.442904908673</c:v>
                </c:pt>
                <c:pt idx="530">
                  <c:v>7147.6333921369906</c:v>
                </c:pt>
                <c:pt idx="531">
                  <c:v>7146.8883853284697</c:v>
                </c:pt>
                <c:pt idx="532">
                  <c:v>7147.3118864588296</c:v>
                </c:pt>
                <c:pt idx="533">
                  <c:v>7147.1172569847004</c:v>
                </c:pt>
                <c:pt idx="534">
                  <c:v>7148.0125432801124</c:v>
                </c:pt>
                <c:pt idx="535">
                  <c:v>7148.7202208616</c:v>
                </c:pt>
                <c:pt idx="536">
                  <c:v>7149.1069984790938</c:v>
                </c:pt>
                <c:pt idx="537">
                  <c:v>7149.9319537306164</c:v>
                </c:pt>
                <c:pt idx="538">
                  <c:v>7150.9510973997694</c:v>
                </c:pt>
                <c:pt idx="539">
                  <c:v>7151.3241634351798</c:v>
                </c:pt>
                <c:pt idx="540">
                  <c:v>7151.9446624139528</c:v>
                </c:pt>
                <c:pt idx="541">
                  <c:v>7151.9260657607701</c:v>
                </c:pt>
                <c:pt idx="542">
                  <c:v>7152.6924017555502</c:v>
                </c:pt>
                <c:pt idx="543">
                  <c:v>7152.8480361722204</c:v>
                </c:pt>
                <c:pt idx="544">
                  <c:v>7154.0202024997498</c:v>
                </c:pt>
                <c:pt idx="545">
                  <c:v>7154.6530981030328</c:v>
                </c:pt>
                <c:pt idx="546">
                  <c:v>7155.6319604290029</c:v>
                </c:pt>
                <c:pt idx="547">
                  <c:v>7156.3960105866354</c:v>
                </c:pt>
                <c:pt idx="548">
                  <c:v>7156.6543639567153</c:v>
                </c:pt>
                <c:pt idx="549">
                  <c:v>7157.0177541973489</c:v>
                </c:pt>
                <c:pt idx="550">
                  <c:v>7157.7389180612427</c:v>
                </c:pt>
                <c:pt idx="551">
                  <c:v>7158.5616240973604</c:v>
                </c:pt>
                <c:pt idx="552">
                  <c:v>7158.6863523918018</c:v>
                </c:pt>
                <c:pt idx="553">
                  <c:v>7159.8118567267074</c:v>
                </c:pt>
                <c:pt idx="554">
                  <c:v>7160.3637230609002</c:v>
                </c:pt>
                <c:pt idx="555">
                  <c:v>7161.3861429112203</c:v>
                </c:pt>
                <c:pt idx="556">
                  <c:v>7161.4708712388456</c:v>
                </c:pt>
                <c:pt idx="557">
                  <c:v>7162.1843373512338</c:v>
                </c:pt>
                <c:pt idx="558">
                  <c:v>7163.3440940296114</c:v>
                </c:pt>
                <c:pt idx="559">
                  <c:v>7163.8669620080454</c:v>
                </c:pt>
                <c:pt idx="560">
                  <c:v>7164.4571772971294</c:v>
                </c:pt>
                <c:pt idx="561">
                  <c:v>7164.3934176423063</c:v>
                </c:pt>
                <c:pt idx="562">
                  <c:v>7162.2475390428772</c:v>
                </c:pt>
                <c:pt idx="563">
                  <c:v>7161.3516261493551</c:v>
                </c:pt>
                <c:pt idx="564">
                  <c:v>7162.4250791274553</c:v>
                </c:pt>
                <c:pt idx="565">
                  <c:v>7155.495327634937</c:v>
                </c:pt>
                <c:pt idx="566">
                  <c:v>7154.999384635873</c:v>
                </c:pt>
                <c:pt idx="567">
                  <c:v>7154.1232771187952</c:v>
                </c:pt>
                <c:pt idx="568">
                  <c:v>7153.759445518157</c:v>
                </c:pt>
                <c:pt idx="569">
                  <c:v>7154.2775398694002</c:v>
                </c:pt>
                <c:pt idx="570">
                  <c:v>7152.3585300524246</c:v>
                </c:pt>
                <c:pt idx="571">
                  <c:v>7153.2968641451844</c:v>
                </c:pt>
                <c:pt idx="572">
                  <c:v>7154.10662431529</c:v>
                </c:pt>
                <c:pt idx="573">
                  <c:v>7154.189583218993</c:v>
                </c:pt>
                <c:pt idx="574">
                  <c:v>7155.0825146291154</c:v>
                </c:pt>
                <c:pt idx="575">
                  <c:v>7156.1005655213703</c:v>
                </c:pt>
                <c:pt idx="576">
                  <c:v>7156.2296599806123</c:v>
                </c:pt>
                <c:pt idx="577">
                  <c:v>7157.5595502368606</c:v>
                </c:pt>
                <c:pt idx="578">
                  <c:v>7157.9148520199196</c:v>
                </c:pt>
                <c:pt idx="579">
                  <c:v>7158.8569033865042</c:v>
                </c:pt>
                <c:pt idx="580">
                  <c:v>7159.5983286529354</c:v>
                </c:pt>
                <c:pt idx="581">
                  <c:v>7160.2152240740797</c:v>
                </c:pt>
                <c:pt idx="582">
                  <c:v>7158.1143182460964</c:v>
                </c:pt>
                <c:pt idx="583">
                  <c:v>7158.4477312904864</c:v>
                </c:pt>
                <c:pt idx="584">
                  <c:v>7157.5321723625584</c:v>
                </c:pt>
                <c:pt idx="585">
                  <c:v>7158.1228863372653</c:v>
                </c:pt>
                <c:pt idx="586">
                  <c:v>7158.8665081691797</c:v>
                </c:pt>
                <c:pt idx="587">
                  <c:v>7158.9354344151534</c:v>
                </c:pt>
                <c:pt idx="588">
                  <c:v>7157.148002848</c:v>
                </c:pt>
                <c:pt idx="589">
                  <c:v>7157.161451885815</c:v>
                </c:pt>
                <c:pt idx="590">
                  <c:v>7158.5160603208014</c:v>
                </c:pt>
                <c:pt idx="591">
                  <c:v>7158.5160603208014</c:v>
                </c:pt>
                <c:pt idx="592">
                  <c:v>7159.3292225465448</c:v>
                </c:pt>
                <c:pt idx="593">
                  <c:v>7160.3779943380014</c:v>
                </c:pt>
                <c:pt idx="594">
                  <c:v>7161.2038896368585</c:v>
                </c:pt>
                <c:pt idx="595">
                  <c:v>7162.2677572512084</c:v>
                </c:pt>
                <c:pt idx="596">
                  <c:v>7161.9849881592681</c:v>
                </c:pt>
                <c:pt idx="597">
                  <c:v>7162.4374474860952</c:v>
                </c:pt>
                <c:pt idx="598">
                  <c:v>7162.4374474860952</c:v>
                </c:pt>
                <c:pt idx="599">
                  <c:v>7162.4374474860952</c:v>
                </c:pt>
                <c:pt idx="600">
                  <c:v>7162.8746351678501</c:v>
                </c:pt>
                <c:pt idx="601">
                  <c:v>7163.08185055178</c:v>
                </c:pt>
                <c:pt idx="602">
                  <c:v>7162.7143857610199</c:v>
                </c:pt>
                <c:pt idx="603">
                  <c:v>7162.8823574750913</c:v>
                </c:pt>
                <c:pt idx="604">
                  <c:v>7163.9956238249624</c:v>
                </c:pt>
                <c:pt idx="605">
                  <c:v>7164.8440969622015</c:v>
                </c:pt>
                <c:pt idx="606">
                  <c:v>7165.6128536438937</c:v>
                </c:pt>
                <c:pt idx="607">
                  <c:v>7166.401167200127</c:v>
                </c:pt>
                <c:pt idx="608">
                  <c:v>7165.6855123214618</c:v>
                </c:pt>
                <c:pt idx="609">
                  <c:v>7164.9525155130032</c:v>
                </c:pt>
                <c:pt idx="610">
                  <c:v>7165.5219245702801</c:v>
                </c:pt>
                <c:pt idx="611">
                  <c:v>7165.0173862456977</c:v>
                </c:pt>
                <c:pt idx="612">
                  <c:v>7164.5683418671524</c:v>
                </c:pt>
                <c:pt idx="613">
                  <c:v>7164.8053997571851</c:v>
                </c:pt>
                <c:pt idx="614">
                  <c:v>7164.1249437321558</c:v>
                </c:pt>
                <c:pt idx="615">
                  <c:v>7165.0620963920001</c:v>
                </c:pt>
                <c:pt idx="616">
                  <c:v>7165.5468687384218</c:v>
                </c:pt>
                <c:pt idx="617">
                  <c:v>7166.6518486867644</c:v>
                </c:pt>
                <c:pt idx="618">
                  <c:v>7167.2228620060414</c:v>
                </c:pt>
                <c:pt idx="619">
                  <c:v>7168.0701923661936</c:v>
                </c:pt>
                <c:pt idx="620">
                  <c:v>7168.4646825047821</c:v>
                </c:pt>
                <c:pt idx="621">
                  <c:v>7169.7503887117882</c:v>
                </c:pt>
                <c:pt idx="622">
                  <c:v>7169.2337342430656</c:v>
                </c:pt>
                <c:pt idx="623">
                  <c:v>7170.026073379935</c:v>
                </c:pt>
                <c:pt idx="624">
                  <c:v>7171.1732969678314</c:v>
                </c:pt>
                <c:pt idx="625">
                  <c:v>7171.9885149707607</c:v>
                </c:pt>
                <c:pt idx="626">
                  <c:v>7172.1521323065044</c:v>
                </c:pt>
                <c:pt idx="627">
                  <c:v>7171.5169843553049</c:v>
                </c:pt>
                <c:pt idx="628">
                  <c:v>7171.5010859169925</c:v>
                </c:pt>
                <c:pt idx="629">
                  <c:v>7171.9357764866299</c:v>
                </c:pt>
                <c:pt idx="630">
                  <c:v>7172.0984261206531</c:v>
                </c:pt>
                <c:pt idx="631">
                  <c:v>7172.9562821416939</c:v>
                </c:pt>
                <c:pt idx="632">
                  <c:v>7173.32504531415</c:v>
                </c:pt>
                <c:pt idx="633">
                  <c:v>7174.4618464940149</c:v>
                </c:pt>
                <c:pt idx="634">
                  <c:v>7174.91525944567</c:v>
                </c:pt>
                <c:pt idx="635">
                  <c:v>7175.9202954206603</c:v>
                </c:pt>
                <c:pt idx="636">
                  <c:v>7176.2225382096503</c:v>
                </c:pt>
                <c:pt idx="637">
                  <c:v>7176.8633573252864</c:v>
                </c:pt>
                <c:pt idx="638">
                  <c:v>7175.9683595424094</c:v>
                </c:pt>
                <c:pt idx="639">
                  <c:v>7177.1909209510604</c:v>
                </c:pt>
                <c:pt idx="640">
                  <c:v>7177.7600042509603</c:v>
                </c:pt>
                <c:pt idx="641">
                  <c:v>7178.489734455783</c:v>
                </c:pt>
                <c:pt idx="642">
                  <c:v>7179.3548344376304</c:v>
                </c:pt>
                <c:pt idx="643">
                  <c:v>7180.2722262379402</c:v>
                </c:pt>
                <c:pt idx="644">
                  <c:v>7179.573482466606</c:v>
                </c:pt>
                <c:pt idx="645">
                  <c:v>7179.5677908434945</c:v>
                </c:pt>
                <c:pt idx="646">
                  <c:v>7181.5431555509003</c:v>
                </c:pt>
                <c:pt idx="647">
                  <c:v>7182.1373951180913</c:v>
                </c:pt>
                <c:pt idx="648">
                  <c:v>7179.3808734798249</c:v>
                </c:pt>
                <c:pt idx="649">
                  <c:v>7179.9456226415004</c:v>
                </c:pt>
                <c:pt idx="650">
                  <c:v>7179.2306977111184</c:v>
                </c:pt>
                <c:pt idx="651">
                  <c:v>7179.3851523133781</c:v>
                </c:pt>
                <c:pt idx="652">
                  <c:v>7180.1343929579416</c:v>
                </c:pt>
                <c:pt idx="653">
                  <c:v>7180.7476737978823</c:v>
                </c:pt>
                <c:pt idx="654">
                  <c:v>7181.7795501286864</c:v>
                </c:pt>
                <c:pt idx="655">
                  <c:v>7182.6861062186654</c:v>
                </c:pt>
                <c:pt idx="656">
                  <c:v>7183.3988200378844</c:v>
                </c:pt>
                <c:pt idx="657">
                  <c:v>7184.4859473178294</c:v>
                </c:pt>
                <c:pt idx="658">
                  <c:v>7185.2630118589204</c:v>
                </c:pt>
                <c:pt idx="659">
                  <c:v>7185.5561554752148</c:v>
                </c:pt>
                <c:pt idx="660">
                  <c:v>7183.9918008903087</c:v>
                </c:pt>
                <c:pt idx="661">
                  <c:v>7184.751571287863</c:v>
                </c:pt>
                <c:pt idx="662">
                  <c:v>7183.3310096535497</c:v>
                </c:pt>
                <c:pt idx="663">
                  <c:v>7183.8949754857904</c:v>
                </c:pt>
                <c:pt idx="664">
                  <c:v>7185.2618634940054</c:v>
                </c:pt>
                <c:pt idx="665">
                  <c:v>7186.0160867664954</c:v>
                </c:pt>
                <c:pt idx="666">
                  <c:v>7187.0632302637396</c:v>
                </c:pt>
                <c:pt idx="667">
                  <c:v>7187.4405788430586</c:v>
                </c:pt>
                <c:pt idx="668">
                  <c:v>7188.8441345318697</c:v>
                </c:pt>
                <c:pt idx="669">
                  <c:v>7189.8036058582102</c:v>
                </c:pt>
                <c:pt idx="670">
                  <c:v>7189.9775704126096</c:v>
                </c:pt>
                <c:pt idx="671">
                  <c:v>7189.8011501663641</c:v>
                </c:pt>
                <c:pt idx="672">
                  <c:v>7190.4563703807898</c:v>
                </c:pt>
                <c:pt idx="673">
                  <c:v>7191.3087612330628</c:v>
                </c:pt>
                <c:pt idx="674">
                  <c:v>7191.8217299385324</c:v>
                </c:pt>
                <c:pt idx="675">
                  <c:v>7191.4383276421731</c:v>
                </c:pt>
                <c:pt idx="676">
                  <c:v>7191.6805012508403</c:v>
                </c:pt>
                <c:pt idx="677">
                  <c:v>7192.0638078542124</c:v>
                </c:pt>
                <c:pt idx="678">
                  <c:v>7191.7623719867934</c:v>
                </c:pt>
                <c:pt idx="679">
                  <c:v>7192.7210498310824</c:v>
                </c:pt>
                <c:pt idx="680">
                  <c:v>7193.3466240832704</c:v>
                </c:pt>
                <c:pt idx="681">
                  <c:v>7192.8496585175744</c:v>
                </c:pt>
                <c:pt idx="682">
                  <c:v>7193.5063795352944</c:v>
                </c:pt>
                <c:pt idx="683">
                  <c:v>7194.5448649517302</c:v>
                </c:pt>
                <c:pt idx="684">
                  <c:v>7195.493081476312</c:v>
                </c:pt>
                <c:pt idx="685">
                  <c:v>7195.4664084489959</c:v>
                </c:pt>
                <c:pt idx="686">
                  <c:v>7196.3368017193934</c:v>
                </c:pt>
                <c:pt idx="687">
                  <c:v>7196.9712144780624</c:v>
                </c:pt>
                <c:pt idx="688">
                  <c:v>7197.7042158865224</c:v>
                </c:pt>
                <c:pt idx="689">
                  <c:v>7197.8637177902556</c:v>
                </c:pt>
                <c:pt idx="690">
                  <c:v>7198.5453008402455</c:v>
                </c:pt>
                <c:pt idx="691">
                  <c:v>7196.670740839676</c:v>
                </c:pt>
                <c:pt idx="692">
                  <c:v>7197.3714517481276</c:v>
                </c:pt>
                <c:pt idx="693">
                  <c:v>7197.3714517481276</c:v>
                </c:pt>
                <c:pt idx="694">
                  <c:v>7196.8395525049609</c:v>
                </c:pt>
                <c:pt idx="695">
                  <c:v>7197.268769397524</c:v>
                </c:pt>
                <c:pt idx="696">
                  <c:v>7197.9409006283577</c:v>
                </c:pt>
                <c:pt idx="697">
                  <c:v>7198.2543460190636</c:v>
                </c:pt>
                <c:pt idx="698">
                  <c:v>7199.256586010255</c:v>
                </c:pt>
                <c:pt idx="699">
                  <c:v>7200.447117822876</c:v>
                </c:pt>
                <c:pt idx="700">
                  <c:v>7200.6611487151949</c:v>
                </c:pt>
                <c:pt idx="701">
                  <c:v>7200.500170874132</c:v>
                </c:pt>
                <c:pt idx="702">
                  <c:v>7201.31240810708</c:v>
                </c:pt>
                <c:pt idx="703">
                  <c:v>7200.9013863695563</c:v>
                </c:pt>
                <c:pt idx="704">
                  <c:v>7201.6620867474203</c:v>
                </c:pt>
                <c:pt idx="705">
                  <c:v>7201.7187650917504</c:v>
                </c:pt>
                <c:pt idx="706">
                  <c:v>7202.3764515828334</c:v>
                </c:pt>
                <c:pt idx="707">
                  <c:v>7202.3764515828334</c:v>
                </c:pt>
                <c:pt idx="708">
                  <c:v>7202.9847791516804</c:v>
                </c:pt>
                <c:pt idx="709">
                  <c:v>7202.6926511144429</c:v>
                </c:pt>
                <c:pt idx="710">
                  <c:v>7203.2398358617702</c:v>
                </c:pt>
                <c:pt idx="711">
                  <c:v>7203.8042081707254</c:v>
                </c:pt>
                <c:pt idx="712">
                  <c:v>7204.3300696125434</c:v>
                </c:pt>
                <c:pt idx="713">
                  <c:v>7204.2784923040472</c:v>
                </c:pt>
                <c:pt idx="714">
                  <c:v>7204.3702203340526</c:v>
                </c:pt>
                <c:pt idx="715">
                  <c:v>7205.1065203060534</c:v>
                </c:pt>
                <c:pt idx="716">
                  <c:v>7205.3884476444218</c:v>
                </c:pt>
                <c:pt idx="717">
                  <c:v>7205.55692522969</c:v>
                </c:pt>
                <c:pt idx="718">
                  <c:v>7205.8874932122299</c:v>
                </c:pt>
                <c:pt idx="719">
                  <c:v>7205.7907815389217</c:v>
                </c:pt>
                <c:pt idx="720">
                  <c:v>7205.4706363756859</c:v>
                </c:pt>
                <c:pt idx="721">
                  <c:v>7206.2580354434804</c:v>
                </c:pt>
                <c:pt idx="722">
                  <c:v>7204.3180337136337</c:v>
                </c:pt>
                <c:pt idx="723">
                  <c:v>7205.3211329435544</c:v>
                </c:pt>
                <c:pt idx="724">
                  <c:v>7206.3704981010806</c:v>
                </c:pt>
                <c:pt idx="725">
                  <c:v>7206.9646845074149</c:v>
                </c:pt>
                <c:pt idx="726">
                  <c:v>7206.9202444822304</c:v>
                </c:pt>
                <c:pt idx="727">
                  <c:v>7207.3610215538902</c:v>
                </c:pt>
                <c:pt idx="728">
                  <c:v>7208.2189043761282</c:v>
                </c:pt>
                <c:pt idx="729">
                  <c:v>7208.18898208669</c:v>
                </c:pt>
                <c:pt idx="730">
                  <c:v>7208.3485208105712</c:v>
                </c:pt>
                <c:pt idx="731">
                  <c:v>7208.9230360964011</c:v>
                </c:pt>
                <c:pt idx="732">
                  <c:v>7209.1607478522146</c:v>
                </c:pt>
                <c:pt idx="733">
                  <c:v>7210.5608199012004</c:v>
                </c:pt>
                <c:pt idx="734">
                  <c:v>7210.4468937171278</c:v>
                </c:pt>
                <c:pt idx="735">
                  <c:v>7210.7405893057221</c:v>
                </c:pt>
                <c:pt idx="736">
                  <c:v>7211.362965981064</c:v>
                </c:pt>
                <c:pt idx="737">
                  <c:v>7212.2219930565634</c:v>
                </c:pt>
                <c:pt idx="738">
                  <c:v>7212.6721877081754</c:v>
                </c:pt>
                <c:pt idx="739">
                  <c:v>7213.12992355602</c:v>
                </c:pt>
                <c:pt idx="740">
                  <c:v>7213.9433404309584</c:v>
                </c:pt>
                <c:pt idx="741">
                  <c:v>7213.6031431146012</c:v>
                </c:pt>
                <c:pt idx="742">
                  <c:v>7213.8066694127001</c:v>
                </c:pt>
                <c:pt idx="743">
                  <c:v>7214.5413902012406</c:v>
                </c:pt>
                <c:pt idx="744">
                  <c:v>7212.9635503417076</c:v>
                </c:pt>
                <c:pt idx="745">
                  <c:v>7213.9440418124896</c:v>
                </c:pt>
                <c:pt idx="746">
                  <c:v>7214.4476669619044</c:v>
                </c:pt>
                <c:pt idx="747">
                  <c:v>7215.6277719508253</c:v>
                </c:pt>
                <c:pt idx="748">
                  <c:v>7216.4630076893454</c:v>
                </c:pt>
                <c:pt idx="749">
                  <c:v>7216.0235926378136</c:v>
                </c:pt>
                <c:pt idx="750">
                  <c:v>7216.8748816153056</c:v>
                </c:pt>
                <c:pt idx="751">
                  <c:v>7217.5402438105484</c:v>
                </c:pt>
                <c:pt idx="752">
                  <c:v>7218.1816526401108</c:v>
                </c:pt>
                <c:pt idx="753">
                  <c:v>7218.4965162551734</c:v>
                </c:pt>
                <c:pt idx="754">
                  <c:v>7219.7558413695124</c:v>
                </c:pt>
                <c:pt idx="755">
                  <c:v>7220.4332050225676</c:v>
                </c:pt>
                <c:pt idx="756">
                  <c:v>7220.0024654684239</c:v>
                </c:pt>
                <c:pt idx="757">
                  <c:v>7218.62524638575</c:v>
                </c:pt>
                <c:pt idx="758">
                  <c:v>7219.4893097542181</c:v>
                </c:pt>
                <c:pt idx="759">
                  <c:v>7219.889043452682</c:v>
                </c:pt>
                <c:pt idx="760">
                  <c:v>7219.8027429874073</c:v>
                </c:pt>
                <c:pt idx="761">
                  <c:v>7220.5012401134054</c:v>
                </c:pt>
                <c:pt idx="762">
                  <c:v>7218.4292396003202</c:v>
                </c:pt>
                <c:pt idx="763">
                  <c:v>7218.7731896253936</c:v>
                </c:pt>
                <c:pt idx="764">
                  <c:v>7218.8908832565057</c:v>
                </c:pt>
                <c:pt idx="765">
                  <c:v>7218.8895029685509</c:v>
                </c:pt>
                <c:pt idx="766">
                  <c:v>7217.5145247974497</c:v>
                </c:pt>
                <c:pt idx="767">
                  <c:v>7217.6356585230924</c:v>
                </c:pt>
                <c:pt idx="768">
                  <c:v>7214.3687681753454</c:v>
                </c:pt>
                <c:pt idx="769">
                  <c:v>7214.7774501776776</c:v>
                </c:pt>
                <c:pt idx="770">
                  <c:v>7215.3666441143851</c:v>
                </c:pt>
                <c:pt idx="771">
                  <c:v>7215.9721136753751</c:v>
                </c:pt>
                <c:pt idx="772">
                  <c:v>7216.95727926372</c:v>
                </c:pt>
                <c:pt idx="773">
                  <c:v>7218.6538416166004</c:v>
                </c:pt>
                <c:pt idx="774">
                  <c:v>7219.2020717955838</c:v>
                </c:pt>
                <c:pt idx="775">
                  <c:v>7219.2020717955838</c:v>
                </c:pt>
                <c:pt idx="776">
                  <c:v>7218.8709458808908</c:v>
                </c:pt>
                <c:pt idx="777">
                  <c:v>7219.6793498736524</c:v>
                </c:pt>
                <c:pt idx="778">
                  <c:v>7219.870708565004</c:v>
                </c:pt>
                <c:pt idx="779">
                  <c:v>7220.2611329677702</c:v>
                </c:pt>
                <c:pt idx="780">
                  <c:v>7220.3390384209724</c:v>
                </c:pt>
                <c:pt idx="781">
                  <c:v>7220.6608977880014</c:v>
                </c:pt>
                <c:pt idx="782">
                  <c:v>7220.9061684985754</c:v>
                </c:pt>
                <c:pt idx="783">
                  <c:v>7220.7363891101186</c:v>
                </c:pt>
                <c:pt idx="784">
                  <c:v>7221.3497960289214</c:v>
                </c:pt>
                <c:pt idx="785">
                  <c:v>7219.6139106837954</c:v>
                </c:pt>
                <c:pt idx="786">
                  <c:v>7220.2818859375766</c:v>
                </c:pt>
                <c:pt idx="787">
                  <c:v>7221.0558545455024</c:v>
                </c:pt>
                <c:pt idx="788">
                  <c:v>7221.7938275960714</c:v>
                </c:pt>
                <c:pt idx="789">
                  <c:v>7221.5659453599146</c:v>
                </c:pt>
                <c:pt idx="790">
                  <c:v>7222.6863334314503</c:v>
                </c:pt>
                <c:pt idx="791">
                  <c:v>7222.804635681855</c:v>
                </c:pt>
                <c:pt idx="792">
                  <c:v>7210.0037185454676</c:v>
                </c:pt>
                <c:pt idx="793">
                  <c:v>7210.6519804984</c:v>
                </c:pt>
                <c:pt idx="794">
                  <c:v>7209.7713302254078</c:v>
                </c:pt>
                <c:pt idx="795">
                  <c:v>7209.2183364038638</c:v>
                </c:pt>
                <c:pt idx="796">
                  <c:v>7209.9448266653944</c:v>
                </c:pt>
                <c:pt idx="797">
                  <c:v>7210.0846301027614</c:v>
                </c:pt>
                <c:pt idx="798">
                  <c:v>7210.5016209424448</c:v>
                </c:pt>
                <c:pt idx="799">
                  <c:v>7210.6175131870641</c:v>
                </c:pt>
                <c:pt idx="800">
                  <c:v>7211.1593266658301</c:v>
                </c:pt>
                <c:pt idx="801">
                  <c:v>7211.211048345127</c:v>
                </c:pt>
                <c:pt idx="802">
                  <c:v>7211.8091624546851</c:v>
                </c:pt>
                <c:pt idx="803">
                  <c:v>7213.0094944322182</c:v>
                </c:pt>
                <c:pt idx="804">
                  <c:v>7214.4470035314689</c:v>
                </c:pt>
                <c:pt idx="805">
                  <c:v>7213.625598200545</c:v>
                </c:pt>
                <c:pt idx="806">
                  <c:v>7213.9128051364314</c:v>
                </c:pt>
                <c:pt idx="807">
                  <c:v>7213.5317008607708</c:v>
                </c:pt>
                <c:pt idx="808">
                  <c:v>7214.2848909633994</c:v>
                </c:pt>
                <c:pt idx="809">
                  <c:v>7211.6328237328244</c:v>
                </c:pt>
                <c:pt idx="810">
                  <c:v>7212.7844650925626</c:v>
                </c:pt>
                <c:pt idx="811">
                  <c:v>7213.0306803347676</c:v>
                </c:pt>
                <c:pt idx="812">
                  <c:v>7214.0786304262956</c:v>
                </c:pt>
                <c:pt idx="813">
                  <c:v>7215.2195462621703</c:v>
                </c:pt>
                <c:pt idx="814">
                  <c:v>7216.0783309818999</c:v>
                </c:pt>
                <c:pt idx="815">
                  <c:v>7216.3036785229224</c:v>
                </c:pt>
                <c:pt idx="816">
                  <c:v>7216.0817671117738</c:v>
                </c:pt>
                <c:pt idx="817">
                  <c:v>7215.8776527961099</c:v>
                </c:pt>
                <c:pt idx="818">
                  <c:v>7216.61962385062</c:v>
                </c:pt>
                <c:pt idx="819">
                  <c:v>7217.18006110037</c:v>
                </c:pt>
                <c:pt idx="820">
                  <c:v>7217.921644252664</c:v>
                </c:pt>
                <c:pt idx="821">
                  <c:v>7218.1295886559201</c:v>
                </c:pt>
                <c:pt idx="822">
                  <c:v>7218.2355465005548</c:v>
                </c:pt>
                <c:pt idx="823">
                  <c:v>7217.8087880488774</c:v>
                </c:pt>
                <c:pt idx="824">
                  <c:v>7218.3446415009103</c:v>
                </c:pt>
                <c:pt idx="825">
                  <c:v>7218.6588933793864</c:v>
                </c:pt>
                <c:pt idx="826">
                  <c:v>7218.6886216839202</c:v>
                </c:pt>
                <c:pt idx="827">
                  <c:v>7219.4524120229034</c:v>
                </c:pt>
                <c:pt idx="828">
                  <c:v>7220.3536713062622</c:v>
                </c:pt>
                <c:pt idx="829">
                  <c:v>7219.9251889757543</c:v>
                </c:pt>
                <c:pt idx="830">
                  <c:v>7220.8296544596396</c:v>
                </c:pt>
                <c:pt idx="831">
                  <c:v>7221.6690981601823</c:v>
                </c:pt>
                <c:pt idx="832">
                  <c:v>7222.6444978548934</c:v>
                </c:pt>
                <c:pt idx="833">
                  <c:v>7222.8261130671999</c:v>
                </c:pt>
                <c:pt idx="834">
                  <c:v>7223.0111623907014</c:v>
                </c:pt>
                <c:pt idx="835">
                  <c:v>7223.6559817768602</c:v>
                </c:pt>
                <c:pt idx="836">
                  <c:v>7223.3400583765924</c:v>
                </c:pt>
                <c:pt idx="837">
                  <c:v>7223.924181661745</c:v>
                </c:pt>
                <c:pt idx="838">
                  <c:v>7223.739707878196</c:v>
                </c:pt>
                <c:pt idx="839">
                  <c:v>7224.5457923616004</c:v>
                </c:pt>
                <c:pt idx="840">
                  <c:v>7224.825920904751</c:v>
                </c:pt>
                <c:pt idx="841">
                  <c:v>7225.6337497794857</c:v>
                </c:pt>
                <c:pt idx="842">
                  <c:v>7226.1101749418031</c:v>
                </c:pt>
                <c:pt idx="843">
                  <c:v>7226.8843346836138</c:v>
                </c:pt>
                <c:pt idx="844">
                  <c:v>7227.9738358797586</c:v>
                </c:pt>
                <c:pt idx="845">
                  <c:v>7228.6809590960374</c:v>
                </c:pt>
                <c:pt idx="846">
                  <c:v>7229.6127463868534</c:v>
                </c:pt>
                <c:pt idx="847">
                  <c:v>7229.46490017214</c:v>
                </c:pt>
                <c:pt idx="848">
                  <c:v>7230.2270246132721</c:v>
                </c:pt>
                <c:pt idx="849">
                  <c:v>7230.8958199871604</c:v>
                </c:pt>
                <c:pt idx="850">
                  <c:v>7231.6344354063203</c:v>
                </c:pt>
                <c:pt idx="851">
                  <c:v>7232.2591532433134</c:v>
                </c:pt>
                <c:pt idx="852">
                  <c:v>7232.9927604065724</c:v>
                </c:pt>
                <c:pt idx="853">
                  <c:v>7232.5569304712299</c:v>
                </c:pt>
                <c:pt idx="854">
                  <c:v>7232.4860090215134</c:v>
                </c:pt>
                <c:pt idx="855">
                  <c:v>7232.9608895991114</c:v>
                </c:pt>
                <c:pt idx="856">
                  <c:v>7234.0742202082174</c:v>
                </c:pt>
                <c:pt idx="857">
                  <c:v>7233.5696176314614</c:v>
                </c:pt>
                <c:pt idx="858">
                  <c:v>7234.4001125718914</c:v>
                </c:pt>
                <c:pt idx="859">
                  <c:v>7234.7825175778344</c:v>
                </c:pt>
                <c:pt idx="860">
                  <c:v>7233.5106011337803</c:v>
                </c:pt>
                <c:pt idx="861">
                  <c:v>7233.8493326348389</c:v>
                </c:pt>
                <c:pt idx="862">
                  <c:v>7234.8761646922403</c:v>
                </c:pt>
                <c:pt idx="863">
                  <c:v>7236.2483105439987</c:v>
                </c:pt>
                <c:pt idx="864">
                  <c:v>7234.4847055658502</c:v>
                </c:pt>
                <c:pt idx="865">
                  <c:v>7234.71314672059</c:v>
                </c:pt>
                <c:pt idx="866">
                  <c:v>7234.4197763186176</c:v>
                </c:pt>
                <c:pt idx="867">
                  <c:v>7234.6399782710641</c:v>
                </c:pt>
                <c:pt idx="868">
                  <c:v>7235.6763102706718</c:v>
                </c:pt>
                <c:pt idx="869">
                  <c:v>7235.6763102706718</c:v>
                </c:pt>
                <c:pt idx="870">
                  <c:v>7236.5200335017298</c:v>
                </c:pt>
                <c:pt idx="871">
                  <c:v>7234.7616124726701</c:v>
                </c:pt>
                <c:pt idx="872">
                  <c:v>7235.8226797286397</c:v>
                </c:pt>
                <c:pt idx="873">
                  <c:v>7236.4160033517601</c:v>
                </c:pt>
                <c:pt idx="874">
                  <c:v>7236.6631936358053</c:v>
                </c:pt>
                <c:pt idx="875">
                  <c:v>7237.3358778190168</c:v>
                </c:pt>
                <c:pt idx="876">
                  <c:v>7237.4581735932452</c:v>
                </c:pt>
                <c:pt idx="877">
                  <c:v>7237.6624741567202</c:v>
                </c:pt>
                <c:pt idx="878">
                  <c:v>7237.5378258704304</c:v>
                </c:pt>
                <c:pt idx="879">
                  <c:v>7237.2819315865654</c:v>
                </c:pt>
                <c:pt idx="880">
                  <c:v>7238.3625562511297</c:v>
                </c:pt>
                <c:pt idx="881">
                  <c:v>7238.9934954469436</c:v>
                </c:pt>
                <c:pt idx="882">
                  <c:v>7240.1717669183736</c:v>
                </c:pt>
                <c:pt idx="883">
                  <c:v>7241.3775561965394</c:v>
                </c:pt>
                <c:pt idx="884">
                  <c:v>7238.8930128694928</c:v>
                </c:pt>
                <c:pt idx="885">
                  <c:v>7237.6234913111039</c:v>
                </c:pt>
                <c:pt idx="886">
                  <c:v>7238.0497029035396</c:v>
                </c:pt>
                <c:pt idx="887">
                  <c:v>7238.4710891280674</c:v>
                </c:pt>
                <c:pt idx="888">
                  <c:v>7239.0554225437754</c:v>
                </c:pt>
                <c:pt idx="889">
                  <c:v>7240.1624043597603</c:v>
                </c:pt>
                <c:pt idx="890">
                  <c:v>7240.683060924066</c:v>
                </c:pt>
                <c:pt idx="891">
                  <c:v>7241.2402077010511</c:v>
                </c:pt>
                <c:pt idx="892">
                  <c:v>7240.9008984585917</c:v>
                </c:pt>
                <c:pt idx="893">
                  <c:v>7240.466756105784</c:v>
                </c:pt>
                <c:pt idx="894">
                  <c:v>7241.4910330271314</c:v>
                </c:pt>
                <c:pt idx="895">
                  <c:v>7242.3532928488976</c:v>
                </c:pt>
                <c:pt idx="896">
                  <c:v>7243.9483843192475</c:v>
                </c:pt>
                <c:pt idx="897">
                  <c:v>7244.5653332804322</c:v>
                </c:pt>
                <c:pt idx="898">
                  <c:v>7245.3729714244819</c:v>
                </c:pt>
                <c:pt idx="899">
                  <c:v>7245.2645962803799</c:v>
                </c:pt>
                <c:pt idx="900">
                  <c:v>7245.9229833318104</c:v>
                </c:pt>
                <c:pt idx="901">
                  <c:v>7246.6775388336446</c:v>
                </c:pt>
                <c:pt idx="902">
                  <c:v>7241.0211280491931</c:v>
                </c:pt>
                <c:pt idx="903">
                  <c:v>7241.49482360003</c:v>
                </c:pt>
                <c:pt idx="904">
                  <c:v>7242.7246619841844</c:v>
                </c:pt>
                <c:pt idx="905">
                  <c:v>7242.7246619841844</c:v>
                </c:pt>
                <c:pt idx="906">
                  <c:v>7242.9021017238529</c:v>
                </c:pt>
                <c:pt idx="907">
                  <c:v>7242.9521035554299</c:v>
                </c:pt>
                <c:pt idx="908">
                  <c:v>7242.6269509970152</c:v>
                </c:pt>
                <c:pt idx="909">
                  <c:v>7242.6978532544099</c:v>
                </c:pt>
                <c:pt idx="910">
                  <c:v>7242.7699684974395</c:v>
                </c:pt>
                <c:pt idx="911">
                  <c:v>7243.1889803421682</c:v>
                </c:pt>
                <c:pt idx="912">
                  <c:v>7243.9993602247278</c:v>
                </c:pt>
                <c:pt idx="913">
                  <c:v>7244.5060891238554</c:v>
                </c:pt>
                <c:pt idx="914">
                  <c:v>7245.1267688837897</c:v>
                </c:pt>
                <c:pt idx="915">
                  <c:v>7245.9645424222927</c:v>
                </c:pt>
                <c:pt idx="916">
                  <c:v>7246.0202868895049</c:v>
                </c:pt>
                <c:pt idx="917">
                  <c:v>7244.2219198957209</c:v>
                </c:pt>
                <c:pt idx="918">
                  <c:v>7244.6742625202214</c:v>
                </c:pt>
                <c:pt idx="919">
                  <c:v>7245.4676789185414</c:v>
                </c:pt>
                <c:pt idx="920">
                  <c:v>7245.36221161099</c:v>
                </c:pt>
                <c:pt idx="921">
                  <c:v>7246.2166171663612</c:v>
                </c:pt>
                <c:pt idx="922">
                  <c:v>7246.8681594116797</c:v>
                </c:pt>
                <c:pt idx="923">
                  <c:v>7247.7480392624284</c:v>
                </c:pt>
                <c:pt idx="924">
                  <c:v>7248.0719652056514</c:v>
                </c:pt>
                <c:pt idx="925">
                  <c:v>7249.1816067687396</c:v>
                </c:pt>
                <c:pt idx="926">
                  <c:v>7249.7913808290468</c:v>
                </c:pt>
                <c:pt idx="927">
                  <c:v>7250.0176471861814</c:v>
                </c:pt>
                <c:pt idx="928">
                  <c:v>7248.9587659671224</c:v>
                </c:pt>
                <c:pt idx="929">
                  <c:v>7251.0579129365869</c:v>
                </c:pt>
                <c:pt idx="930">
                  <c:v>7251.1440085130944</c:v>
                </c:pt>
                <c:pt idx="931">
                  <c:v>7251.8001682703934</c:v>
                </c:pt>
                <c:pt idx="932">
                  <c:v>7248.9789847939974</c:v>
                </c:pt>
                <c:pt idx="933">
                  <c:v>7249.1227686095899</c:v>
                </c:pt>
                <c:pt idx="934">
                  <c:v>7249.3596825206314</c:v>
                </c:pt>
                <c:pt idx="935">
                  <c:v>7250.4433684053201</c:v>
                </c:pt>
                <c:pt idx="936">
                  <c:v>7244.5617974156021</c:v>
                </c:pt>
                <c:pt idx="937">
                  <c:v>7244.9893275047434</c:v>
                </c:pt>
                <c:pt idx="938">
                  <c:v>7245.3872051436156</c:v>
                </c:pt>
                <c:pt idx="939">
                  <c:v>7246.2202382766354</c:v>
                </c:pt>
                <c:pt idx="940">
                  <c:v>7244.9448659588497</c:v>
                </c:pt>
                <c:pt idx="941">
                  <c:v>7245.5641108246937</c:v>
                </c:pt>
                <c:pt idx="942">
                  <c:v>7247.2530217635504</c:v>
                </c:pt>
                <c:pt idx="943">
                  <c:v>7246.5891020405697</c:v>
                </c:pt>
                <c:pt idx="944">
                  <c:v>7247.1998704423213</c:v>
                </c:pt>
                <c:pt idx="945">
                  <c:v>7247.3137088418925</c:v>
                </c:pt>
                <c:pt idx="946">
                  <c:v>7248.0441096837503</c:v>
                </c:pt>
                <c:pt idx="947">
                  <c:v>7248.7247833721494</c:v>
                </c:pt>
                <c:pt idx="948">
                  <c:v>7249.8563803109028</c:v>
                </c:pt>
                <c:pt idx="949">
                  <c:v>7250.4943693407786</c:v>
                </c:pt>
                <c:pt idx="950">
                  <c:v>7251.3262784784201</c:v>
                </c:pt>
                <c:pt idx="951">
                  <c:v>7251.5196412421274</c:v>
                </c:pt>
                <c:pt idx="952">
                  <c:v>7252.2408594738154</c:v>
                </c:pt>
                <c:pt idx="953">
                  <c:v>7252.2408594738154</c:v>
                </c:pt>
                <c:pt idx="954">
                  <c:v>7252.7896229963872</c:v>
                </c:pt>
                <c:pt idx="955">
                  <c:v>7252.7909244093298</c:v>
                </c:pt>
                <c:pt idx="956">
                  <c:v>7253.3690538558203</c:v>
                </c:pt>
                <c:pt idx="957">
                  <c:v>7254.1523110321104</c:v>
                </c:pt>
                <c:pt idx="958">
                  <c:v>7254.8802759582004</c:v>
                </c:pt>
                <c:pt idx="959">
                  <c:v>7255.8952342647499</c:v>
                </c:pt>
                <c:pt idx="960">
                  <c:v>7255.9779272887026</c:v>
                </c:pt>
                <c:pt idx="961">
                  <c:v>7256.7967894333724</c:v>
                </c:pt>
                <c:pt idx="962">
                  <c:v>7257.5785918632537</c:v>
                </c:pt>
                <c:pt idx="963">
                  <c:v>7257.8105709830543</c:v>
                </c:pt>
                <c:pt idx="964">
                  <c:v>7258.5905865582254</c:v>
                </c:pt>
                <c:pt idx="965">
                  <c:v>7258.6152757479904</c:v>
                </c:pt>
                <c:pt idx="966">
                  <c:v>7258.7181839544864</c:v>
                </c:pt>
                <c:pt idx="967">
                  <c:v>7259.4434718987404</c:v>
                </c:pt>
                <c:pt idx="968">
                  <c:v>7259.9600157307377</c:v>
                </c:pt>
                <c:pt idx="969">
                  <c:v>7260.5538987237087</c:v>
                </c:pt>
                <c:pt idx="970">
                  <c:v>7257.6486529167914</c:v>
                </c:pt>
                <c:pt idx="971">
                  <c:v>7257.9838186891066</c:v>
                </c:pt>
                <c:pt idx="972">
                  <c:v>7257.9301835652204</c:v>
                </c:pt>
                <c:pt idx="973">
                  <c:v>7257.4325386105202</c:v>
                </c:pt>
                <c:pt idx="974">
                  <c:v>7258.1688973258979</c:v>
                </c:pt>
                <c:pt idx="975">
                  <c:v>7258.8016297758404</c:v>
                </c:pt>
                <c:pt idx="976">
                  <c:v>7260.4916485687754</c:v>
                </c:pt>
                <c:pt idx="977">
                  <c:v>7260.4916485687754</c:v>
                </c:pt>
                <c:pt idx="978">
                  <c:v>7260.7514812023646</c:v>
                </c:pt>
                <c:pt idx="979">
                  <c:v>7261.57533495603</c:v>
                </c:pt>
                <c:pt idx="980">
                  <c:v>7261.7884172441372</c:v>
                </c:pt>
                <c:pt idx="981">
                  <c:v>7262.4878607048986</c:v>
                </c:pt>
                <c:pt idx="982">
                  <c:v>7262.3313671656551</c:v>
                </c:pt>
                <c:pt idx="983">
                  <c:v>7261.04211797486</c:v>
                </c:pt>
                <c:pt idx="984">
                  <c:v>7260.9328765926157</c:v>
                </c:pt>
                <c:pt idx="985">
                  <c:v>7261.4785587896185</c:v>
                </c:pt>
                <c:pt idx="986">
                  <c:v>7261.2638786343496</c:v>
                </c:pt>
                <c:pt idx="987">
                  <c:v>7261.2638786343496</c:v>
                </c:pt>
                <c:pt idx="988">
                  <c:v>7261.4433960643564</c:v>
                </c:pt>
                <c:pt idx="989">
                  <c:v>7261.15502960302</c:v>
                </c:pt>
                <c:pt idx="990">
                  <c:v>7261.51409585905</c:v>
                </c:pt>
                <c:pt idx="991">
                  <c:v>7260.0645404245324</c:v>
                </c:pt>
                <c:pt idx="992">
                  <c:v>7260.8887949408254</c:v>
                </c:pt>
                <c:pt idx="993">
                  <c:v>7261.156286901024</c:v>
                </c:pt>
                <c:pt idx="994">
                  <c:v>7260.0105589566956</c:v>
                </c:pt>
                <c:pt idx="995">
                  <c:v>7260.0105589566956</c:v>
                </c:pt>
                <c:pt idx="996">
                  <c:v>7261.0876796321018</c:v>
                </c:pt>
                <c:pt idx="997">
                  <c:v>7261.0876796321018</c:v>
                </c:pt>
                <c:pt idx="998">
                  <c:v>7261.3305466905322</c:v>
                </c:pt>
                <c:pt idx="999">
                  <c:v>7260.9174849861574</c:v>
                </c:pt>
                <c:pt idx="1000">
                  <c:v>7261.8948507439472</c:v>
                </c:pt>
                <c:pt idx="1001">
                  <c:v>7262.6415720309233</c:v>
                </c:pt>
                <c:pt idx="1002">
                  <c:v>7263.5211922233939</c:v>
                </c:pt>
                <c:pt idx="1003">
                  <c:v>7264.1960998330414</c:v>
                </c:pt>
                <c:pt idx="1004">
                  <c:v>7265.386886231985</c:v>
                </c:pt>
                <c:pt idx="1005">
                  <c:v>7265.7715653865234</c:v>
                </c:pt>
                <c:pt idx="1006">
                  <c:v>7265.5078492855373</c:v>
                </c:pt>
                <c:pt idx="1007">
                  <c:v>7266.1266617021702</c:v>
                </c:pt>
                <c:pt idx="1008">
                  <c:v>7262.1918502827348</c:v>
                </c:pt>
                <c:pt idx="1009">
                  <c:v>7263.0246201592499</c:v>
                </c:pt>
                <c:pt idx="1010">
                  <c:v>7263.6680655298796</c:v>
                </c:pt>
                <c:pt idx="1011">
                  <c:v>7264.5492347013451</c:v>
                </c:pt>
                <c:pt idx="1012">
                  <c:v>7267.2100244520097</c:v>
                </c:pt>
                <c:pt idx="1013">
                  <c:v>7267.9332840691141</c:v>
                </c:pt>
                <c:pt idx="1014">
                  <c:v>7268.6099363677404</c:v>
                </c:pt>
                <c:pt idx="1015">
                  <c:v>7270.0348472190981</c:v>
                </c:pt>
                <c:pt idx="1016">
                  <c:v>7270.3367316299154</c:v>
                </c:pt>
                <c:pt idx="1017">
                  <c:v>7270.9797037663366</c:v>
                </c:pt>
                <c:pt idx="1018">
                  <c:v>7272.3496488718938</c:v>
                </c:pt>
                <c:pt idx="1019">
                  <c:v>7271.6024877113314</c:v>
                </c:pt>
                <c:pt idx="1020">
                  <c:v>7271.7383947176286</c:v>
                </c:pt>
                <c:pt idx="1021">
                  <c:v>7270.0578043280784</c:v>
                </c:pt>
                <c:pt idx="1022">
                  <c:v>7270.7712392823914</c:v>
                </c:pt>
                <c:pt idx="1023">
                  <c:v>7271.6479555313608</c:v>
                </c:pt>
                <c:pt idx="1024">
                  <c:v>7271.5913782405614</c:v>
                </c:pt>
                <c:pt idx="1025">
                  <c:v>7270.0326460450324</c:v>
                </c:pt>
                <c:pt idx="1026">
                  <c:v>7270.7164623594053</c:v>
                </c:pt>
                <c:pt idx="1027">
                  <c:v>7271.2465941168712</c:v>
                </c:pt>
                <c:pt idx="1028">
                  <c:v>7272.1237762704823</c:v>
                </c:pt>
                <c:pt idx="1029">
                  <c:v>7272.7351837655442</c:v>
                </c:pt>
                <c:pt idx="1030">
                  <c:v>7273.0498947702335</c:v>
                </c:pt>
                <c:pt idx="1031">
                  <c:v>7273.6173715381619</c:v>
                </c:pt>
                <c:pt idx="1032">
                  <c:v>7274.1605362388154</c:v>
                </c:pt>
                <c:pt idx="1033">
                  <c:v>7274.5755252232657</c:v>
                </c:pt>
                <c:pt idx="1034">
                  <c:v>7275.5440771415306</c:v>
                </c:pt>
                <c:pt idx="1035">
                  <c:v>7275.5786111615234</c:v>
                </c:pt>
                <c:pt idx="1036">
                  <c:v>7275.5786111615234</c:v>
                </c:pt>
                <c:pt idx="1037">
                  <c:v>7276.5918453785134</c:v>
                </c:pt>
                <c:pt idx="1038">
                  <c:v>7276.7212159670444</c:v>
                </c:pt>
                <c:pt idx="1039">
                  <c:v>7276.95072702576</c:v>
                </c:pt>
                <c:pt idx="1040">
                  <c:v>7276.6489122400508</c:v>
                </c:pt>
                <c:pt idx="1041">
                  <c:v>7277.4359114312074</c:v>
                </c:pt>
                <c:pt idx="1042">
                  <c:v>7276.9534487714973</c:v>
                </c:pt>
                <c:pt idx="1043">
                  <c:v>7275.8119600292803</c:v>
                </c:pt>
                <c:pt idx="1044">
                  <c:v>7275.9164665937897</c:v>
                </c:pt>
                <c:pt idx="1045">
                  <c:v>7275.8262509615397</c:v>
                </c:pt>
                <c:pt idx="1046">
                  <c:v>7276.1634651027944</c:v>
                </c:pt>
                <c:pt idx="1047">
                  <c:v>7277.079110168208</c:v>
                </c:pt>
                <c:pt idx="1048">
                  <c:v>7277.5177874910514</c:v>
                </c:pt>
                <c:pt idx="1049">
                  <c:v>7277.2186791415634</c:v>
                </c:pt>
                <c:pt idx="1050">
                  <c:v>7276.7125672212214</c:v>
                </c:pt>
                <c:pt idx="1051">
                  <c:v>7277.0127462629043</c:v>
                </c:pt>
                <c:pt idx="1052">
                  <c:v>7276.9519543447695</c:v>
                </c:pt>
                <c:pt idx="1053">
                  <c:v>7275.6099947702023</c:v>
                </c:pt>
                <c:pt idx="1054">
                  <c:v>7276.3875346577497</c:v>
                </c:pt>
                <c:pt idx="1055">
                  <c:v>7276.3875346577497</c:v>
                </c:pt>
                <c:pt idx="1056">
                  <c:v>7276.220456899392</c:v>
                </c:pt>
                <c:pt idx="1057">
                  <c:v>7276.5921057380601</c:v>
                </c:pt>
                <c:pt idx="1058">
                  <c:v>7277.4352054167384</c:v>
                </c:pt>
                <c:pt idx="1059">
                  <c:v>7278.6027993685057</c:v>
                </c:pt>
                <c:pt idx="1060">
                  <c:v>7278.5911186483299</c:v>
                </c:pt>
                <c:pt idx="1061">
                  <c:v>7279.1030877552384</c:v>
                </c:pt>
                <c:pt idx="1062">
                  <c:v>7277.9753624943514</c:v>
                </c:pt>
                <c:pt idx="1063">
                  <c:v>7278.7839286327726</c:v>
                </c:pt>
                <c:pt idx="1064">
                  <c:v>7278.7839286327726</c:v>
                </c:pt>
                <c:pt idx="1065">
                  <c:v>7278.7094598580989</c:v>
                </c:pt>
                <c:pt idx="1066">
                  <c:v>7277.8185749853046</c:v>
                </c:pt>
                <c:pt idx="1067">
                  <c:v>7278.4411063113939</c:v>
                </c:pt>
                <c:pt idx="1068">
                  <c:v>7277.3375428001682</c:v>
                </c:pt>
                <c:pt idx="1069">
                  <c:v>7278.1340731055534</c:v>
                </c:pt>
                <c:pt idx="1070">
                  <c:v>7277.6455241839203</c:v>
                </c:pt>
                <c:pt idx="1071">
                  <c:v>7278.2190406478649</c:v>
                </c:pt>
                <c:pt idx="1072">
                  <c:v>7278.678801555925</c:v>
                </c:pt>
                <c:pt idx="1073">
                  <c:v>7279.2532511032532</c:v>
                </c:pt>
                <c:pt idx="1074">
                  <c:v>7280.0250659354624</c:v>
                </c:pt>
                <c:pt idx="1075">
                  <c:v>7279.3235838663404</c:v>
                </c:pt>
                <c:pt idx="1076">
                  <c:v>7279.9778459333747</c:v>
                </c:pt>
                <c:pt idx="1077">
                  <c:v>7278.0378471585218</c:v>
                </c:pt>
                <c:pt idx="1078">
                  <c:v>7278.2844570528296</c:v>
                </c:pt>
                <c:pt idx="1079">
                  <c:v>7278.9122002348731</c:v>
                </c:pt>
                <c:pt idx="1080">
                  <c:v>7279.0819596642659</c:v>
                </c:pt>
                <c:pt idx="1081">
                  <c:v>7280.2460145003834</c:v>
                </c:pt>
                <c:pt idx="1082">
                  <c:v>7277.8518850938544</c:v>
                </c:pt>
                <c:pt idx="1083">
                  <c:v>7277.9590165735954</c:v>
                </c:pt>
                <c:pt idx="1084">
                  <c:v>7275.3322395634004</c:v>
                </c:pt>
                <c:pt idx="1085">
                  <c:v>7275.8614941631004</c:v>
                </c:pt>
                <c:pt idx="1086">
                  <c:v>7275.0155741824601</c:v>
                </c:pt>
                <c:pt idx="1087">
                  <c:v>7276.2196725522554</c:v>
                </c:pt>
                <c:pt idx="1088">
                  <c:v>7276.7975335963447</c:v>
                </c:pt>
                <c:pt idx="1089">
                  <c:v>7275.3133082093409</c:v>
                </c:pt>
                <c:pt idx="1090">
                  <c:v>7275.6548069037644</c:v>
                </c:pt>
                <c:pt idx="1091">
                  <c:v>7275.8866904854449</c:v>
                </c:pt>
                <c:pt idx="1092">
                  <c:v>7275.9017362553204</c:v>
                </c:pt>
                <c:pt idx="1093">
                  <c:v>7276.3788658287594</c:v>
                </c:pt>
                <c:pt idx="1094">
                  <c:v>7277.4456309675224</c:v>
                </c:pt>
                <c:pt idx="1095">
                  <c:v>7277.910004454553</c:v>
                </c:pt>
                <c:pt idx="1096">
                  <c:v>7277.6118571823527</c:v>
                </c:pt>
                <c:pt idx="1097">
                  <c:v>7278.2968576289804</c:v>
                </c:pt>
                <c:pt idx="1098">
                  <c:v>7279.0474891287986</c:v>
                </c:pt>
                <c:pt idx="1099">
                  <c:v>7279.6609550654721</c:v>
                </c:pt>
                <c:pt idx="1100">
                  <c:v>7280.236510999076</c:v>
                </c:pt>
                <c:pt idx="1101">
                  <c:v>7279.7570110875204</c:v>
                </c:pt>
                <c:pt idx="1102">
                  <c:v>7280.6015425046144</c:v>
                </c:pt>
                <c:pt idx="1103">
                  <c:v>7281.5605114565296</c:v>
                </c:pt>
                <c:pt idx="1104">
                  <c:v>7282.2329193631804</c:v>
                </c:pt>
                <c:pt idx="1105">
                  <c:v>7282.8192187537497</c:v>
                </c:pt>
                <c:pt idx="1106">
                  <c:v>7283.3414123123766</c:v>
                </c:pt>
                <c:pt idx="1107">
                  <c:v>7284.0359547918142</c:v>
                </c:pt>
                <c:pt idx="1108">
                  <c:v>7284.6547091525754</c:v>
                </c:pt>
                <c:pt idx="1109">
                  <c:v>7284.7463384694902</c:v>
                </c:pt>
                <c:pt idx="1110">
                  <c:v>7285.8614300569097</c:v>
                </c:pt>
                <c:pt idx="1111">
                  <c:v>7286.8695821133224</c:v>
                </c:pt>
                <c:pt idx="1112">
                  <c:v>7282.9958563452856</c:v>
                </c:pt>
                <c:pt idx="1113">
                  <c:v>7281.4072828199987</c:v>
                </c:pt>
                <c:pt idx="1114">
                  <c:v>7280.7691926498137</c:v>
                </c:pt>
                <c:pt idx="1115">
                  <c:v>7279.8240841281349</c:v>
                </c:pt>
                <c:pt idx="1116">
                  <c:v>7280.0587316327901</c:v>
                </c:pt>
                <c:pt idx="1117">
                  <c:v>7280.6251828183504</c:v>
                </c:pt>
                <c:pt idx="1118">
                  <c:v>7280.3244217554302</c:v>
                </c:pt>
                <c:pt idx="1119">
                  <c:v>7280.5577106936616</c:v>
                </c:pt>
                <c:pt idx="1120">
                  <c:v>7281.4380092110187</c:v>
                </c:pt>
                <c:pt idx="1121">
                  <c:v>7282.1367261366013</c:v>
                </c:pt>
                <c:pt idx="1122">
                  <c:v>7282.8090052162024</c:v>
                </c:pt>
                <c:pt idx="1123">
                  <c:v>7283.2404009100956</c:v>
                </c:pt>
                <c:pt idx="1124">
                  <c:v>7281.8550819303919</c:v>
                </c:pt>
                <c:pt idx="1125">
                  <c:v>7282.2954262319254</c:v>
                </c:pt>
                <c:pt idx="1126">
                  <c:v>7282.0776141886781</c:v>
                </c:pt>
                <c:pt idx="1127">
                  <c:v>7282.0826777756811</c:v>
                </c:pt>
                <c:pt idx="1128">
                  <c:v>7282.81829697384</c:v>
                </c:pt>
                <c:pt idx="1129">
                  <c:v>7283.0976248456154</c:v>
                </c:pt>
                <c:pt idx="1130">
                  <c:v>7283.9961030348741</c:v>
                </c:pt>
                <c:pt idx="1131">
                  <c:v>7284.9744944066206</c:v>
                </c:pt>
                <c:pt idx="1132">
                  <c:v>7286.2790446268473</c:v>
                </c:pt>
                <c:pt idx="1133">
                  <c:v>7286.9095336835944</c:v>
                </c:pt>
                <c:pt idx="1134">
                  <c:v>7287.2728776373106</c:v>
                </c:pt>
                <c:pt idx="1135">
                  <c:v>7287.2554278564503</c:v>
                </c:pt>
                <c:pt idx="1136">
                  <c:v>7288.493490986405</c:v>
                </c:pt>
                <c:pt idx="1137">
                  <c:v>7288.685244025165</c:v>
                </c:pt>
                <c:pt idx="1138">
                  <c:v>7289.2822646115501</c:v>
                </c:pt>
                <c:pt idx="1139">
                  <c:v>7290.00232339391</c:v>
                </c:pt>
                <c:pt idx="1140">
                  <c:v>7290.7753600226661</c:v>
                </c:pt>
                <c:pt idx="1141">
                  <c:v>7291.3336712207401</c:v>
                </c:pt>
                <c:pt idx="1142">
                  <c:v>7291.6964826990234</c:v>
                </c:pt>
                <c:pt idx="1143">
                  <c:v>7292.20568848533</c:v>
                </c:pt>
                <c:pt idx="1144">
                  <c:v>7292.8010403810031</c:v>
                </c:pt>
                <c:pt idx="1145">
                  <c:v>7291.9364256130684</c:v>
                </c:pt>
                <c:pt idx="1146">
                  <c:v>7291.6891987218833</c:v>
                </c:pt>
                <c:pt idx="1147">
                  <c:v>7294.2731894424414</c:v>
                </c:pt>
                <c:pt idx="1148">
                  <c:v>7294.3530581337563</c:v>
                </c:pt>
                <c:pt idx="1149">
                  <c:v>7294.3530581337563</c:v>
                </c:pt>
                <c:pt idx="1150">
                  <c:v>7294.9990343566424</c:v>
                </c:pt>
                <c:pt idx="1151">
                  <c:v>7295.1320892752401</c:v>
                </c:pt>
                <c:pt idx="1152">
                  <c:v>7295.9865288347264</c:v>
                </c:pt>
                <c:pt idx="1153">
                  <c:v>7297.1928630525999</c:v>
                </c:pt>
                <c:pt idx="1154">
                  <c:v>7298.0039425156738</c:v>
                </c:pt>
                <c:pt idx="1155">
                  <c:v>7299.1079031623403</c:v>
                </c:pt>
                <c:pt idx="1156">
                  <c:v>7299.2059338079944</c:v>
                </c:pt>
                <c:pt idx="1157">
                  <c:v>7300.5594973791394</c:v>
                </c:pt>
                <c:pt idx="1158">
                  <c:v>7300.6384377537734</c:v>
                </c:pt>
                <c:pt idx="1159">
                  <c:v>7301.3361193649334</c:v>
                </c:pt>
                <c:pt idx="1160">
                  <c:v>7301.7098747743103</c:v>
                </c:pt>
                <c:pt idx="1161">
                  <c:v>7301.9084004924971</c:v>
                </c:pt>
                <c:pt idx="1162">
                  <c:v>7295.9946595691554</c:v>
                </c:pt>
                <c:pt idx="1163">
                  <c:v>7296.9253012598219</c:v>
                </c:pt>
                <c:pt idx="1164">
                  <c:v>7295.9307620751424</c:v>
                </c:pt>
                <c:pt idx="1165">
                  <c:v>7296.5256860282234</c:v>
                </c:pt>
                <c:pt idx="1166">
                  <c:v>7296.3291253434454</c:v>
                </c:pt>
                <c:pt idx="1167">
                  <c:v>7297.0124130938502</c:v>
                </c:pt>
                <c:pt idx="1168">
                  <c:v>7297.524331444195</c:v>
                </c:pt>
                <c:pt idx="1169">
                  <c:v>7298.5408184264415</c:v>
                </c:pt>
                <c:pt idx="1170">
                  <c:v>7299.0307912211774</c:v>
                </c:pt>
                <c:pt idx="1171">
                  <c:v>7299.3501131321818</c:v>
                </c:pt>
                <c:pt idx="1172">
                  <c:v>7300.0290393073046</c:v>
                </c:pt>
                <c:pt idx="1173">
                  <c:v>7300.8807550893334</c:v>
                </c:pt>
                <c:pt idx="1174">
                  <c:v>7300.2826403934214</c:v>
                </c:pt>
                <c:pt idx="1175">
                  <c:v>7300.9890668551434</c:v>
                </c:pt>
                <c:pt idx="1176">
                  <c:v>7301.42582939167</c:v>
                </c:pt>
                <c:pt idx="1177">
                  <c:v>7302.1306038848124</c:v>
                </c:pt>
                <c:pt idx="1178">
                  <c:v>7301.8445915192424</c:v>
                </c:pt>
                <c:pt idx="1179">
                  <c:v>7303.2902981121879</c:v>
                </c:pt>
                <c:pt idx="1180">
                  <c:v>7303.8482524116844</c:v>
                </c:pt>
                <c:pt idx="1181">
                  <c:v>7303.5372756488396</c:v>
                </c:pt>
                <c:pt idx="1182">
                  <c:v>7302.1625643789603</c:v>
                </c:pt>
                <c:pt idx="1183">
                  <c:v>7302.0556110395801</c:v>
                </c:pt>
                <c:pt idx="1184">
                  <c:v>7301.5807054195884</c:v>
                </c:pt>
                <c:pt idx="1185">
                  <c:v>7302.2049282052103</c:v>
                </c:pt>
                <c:pt idx="1186">
                  <c:v>7302.2049282052103</c:v>
                </c:pt>
                <c:pt idx="1187">
                  <c:v>7301.2711531288614</c:v>
                </c:pt>
                <c:pt idx="1188">
                  <c:v>7299.8035329975573</c:v>
                </c:pt>
                <c:pt idx="1189">
                  <c:v>7300.1700486672944</c:v>
                </c:pt>
                <c:pt idx="1190">
                  <c:v>7299.6548867985684</c:v>
                </c:pt>
                <c:pt idx="1191">
                  <c:v>7300.3989503157363</c:v>
                </c:pt>
                <c:pt idx="1192">
                  <c:v>7300.6640513219854</c:v>
                </c:pt>
                <c:pt idx="1193">
                  <c:v>7301.3034631014734</c:v>
                </c:pt>
                <c:pt idx="1194">
                  <c:v>7301.3034631014734</c:v>
                </c:pt>
                <c:pt idx="1195">
                  <c:v>7301.6499578843896</c:v>
                </c:pt>
                <c:pt idx="1196">
                  <c:v>7302.9198790559531</c:v>
                </c:pt>
                <c:pt idx="1197">
                  <c:v>7303.8389663859934</c:v>
                </c:pt>
                <c:pt idx="1198">
                  <c:v>7304.9740881888674</c:v>
                </c:pt>
                <c:pt idx="1199">
                  <c:v>7305.6309252201972</c:v>
                </c:pt>
                <c:pt idx="1200">
                  <c:v>7306.4401091278114</c:v>
                </c:pt>
                <c:pt idx="1201">
                  <c:v>7307.2187054402484</c:v>
                </c:pt>
                <c:pt idx="1202">
                  <c:v>7308.2979729299168</c:v>
                </c:pt>
                <c:pt idx="1203">
                  <c:v>7308.799170180373</c:v>
                </c:pt>
                <c:pt idx="1204">
                  <c:v>7308.665383767905</c:v>
                </c:pt>
                <c:pt idx="1205">
                  <c:v>7309.3036526487886</c:v>
                </c:pt>
                <c:pt idx="1206">
                  <c:v>7310.0584198649804</c:v>
                </c:pt>
                <c:pt idx="1207">
                  <c:v>7310.4562615047998</c:v>
                </c:pt>
                <c:pt idx="1208">
                  <c:v>7307.8011873249616</c:v>
                </c:pt>
                <c:pt idx="1209">
                  <c:v>7308.546506165565</c:v>
                </c:pt>
                <c:pt idx="1210">
                  <c:v>7309.1869276829402</c:v>
                </c:pt>
                <c:pt idx="1211">
                  <c:v>7309.4406423056271</c:v>
                </c:pt>
                <c:pt idx="1212">
                  <c:v>7309.4406423056271</c:v>
                </c:pt>
                <c:pt idx="1213">
                  <c:v>7310.4752782444484</c:v>
                </c:pt>
                <c:pt idx="1214">
                  <c:v>7311.2190708556254</c:v>
                </c:pt>
                <c:pt idx="1215">
                  <c:v>7311.6576652981184</c:v>
                </c:pt>
                <c:pt idx="1216">
                  <c:v>7310.0382884237924</c:v>
                </c:pt>
                <c:pt idx="1217">
                  <c:v>7310.7770805289356</c:v>
                </c:pt>
                <c:pt idx="1218">
                  <c:v>7308.49280714616</c:v>
                </c:pt>
                <c:pt idx="1219">
                  <c:v>7309.4446580873037</c:v>
                </c:pt>
                <c:pt idx="1220">
                  <c:v>7309.7367667165017</c:v>
                </c:pt>
                <c:pt idx="1221">
                  <c:v>7308.3644897640934</c:v>
                </c:pt>
                <c:pt idx="1222">
                  <c:v>7308.3738987407814</c:v>
                </c:pt>
                <c:pt idx="1223">
                  <c:v>7308.3738987407814</c:v>
                </c:pt>
                <c:pt idx="1224">
                  <c:v>7308.1077816809511</c:v>
                </c:pt>
                <c:pt idx="1225">
                  <c:v>7298.6566402349254</c:v>
                </c:pt>
                <c:pt idx="1226">
                  <c:v>7299.4177374235187</c:v>
                </c:pt>
                <c:pt idx="1227">
                  <c:v>7300.5296608210401</c:v>
                </c:pt>
                <c:pt idx="1228">
                  <c:v>7299.7702549553542</c:v>
                </c:pt>
                <c:pt idx="1229">
                  <c:v>7300.3962630228098</c:v>
                </c:pt>
                <c:pt idx="1230">
                  <c:v>7300.1853852866834</c:v>
                </c:pt>
                <c:pt idx="1231">
                  <c:v>7301.1037188631508</c:v>
                </c:pt>
                <c:pt idx="1232">
                  <c:v>7301.1037188631508</c:v>
                </c:pt>
                <c:pt idx="1233">
                  <c:v>7302.0049852366556</c:v>
                </c:pt>
                <c:pt idx="1234">
                  <c:v>7302.1562350615204</c:v>
                </c:pt>
                <c:pt idx="1235">
                  <c:v>7301.3369124292831</c:v>
                </c:pt>
                <c:pt idx="1236">
                  <c:v>7302.1787720988696</c:v>
                </c:pt>
                <c:pt idx="1237">
                  <c:v>7303.4211486467784</c:v>
                </c:pt>
                <c:pt idx="1238">
                  <c:v>7301.7983810640299</c:v>
                </c:pt>
                <c:pt idx="1239">
                  <c:v>7302.5570592554304</c:v>
                </c:pt>
                <c:pt idx="1240">
                  <c:v>7302.7211238422933</c:v>
                </c:pt>
                <c:pt idx="1241">
                  <c:v>7303.14357784</c:v>
                </c:pt>
                <c:pt idx="1242">
                  <c:v>7302.3587372225174</c:v>
                </c:pt>
                <c:pt idx="1243">
                  <c:v>7300.2361745842354</c:v>
                </c:pt>
                <c:pt idx="1244">
                  <c:v>7301.0176495233854</c:v>
                </c:pt>
                <c:pt idx="1245">
                  <c:v>7301.6287685299303</c:v>
                </c:pt>
                <c:pt idx="1246">
                  <c:v>7301.3749899423156</c:v>
                </c:pt>
                <c:pt idx="1247">
                  <c:v>7301.7544639096941</c:v>
                </c:pt>
                <c:pt idx="1248">
                  <c:v>7302.1896800849154</c:v>
                </c:pt>
                <c:pt idx="1249">
                  <c:v>7302.721749130741</c:v>
                </c:pt>
                <c:pt idx="1250">
                  <c:v>7303.76031287765</c:v>
                </c:pt>
                <c:pt idx="1251">
                  <c:v>7304.3295953413599</c:v>
                </c:pt>
                <c:pt idx="1252">
                  <c:v>7300.1566011260848</c:v>
                </c:pt>
                <c:pt idx="1253">
                  <c:v>7300.3829384414339</c:v>
                </c:pt>
                <c:pt idx="1254">
                  <c:v>7301.3969372005304</c:v>
                </c:pt>
                <c:pt idx="1255">
                  <c:v>7300.579186645411</c:v>
                </c:pt>
                <c:pt idx="1256">
                  <c:v>7301.4895085477419</c:v>
                </c:pt>
                <c:pt idx="1257">
                  <c:v>7302.1973536119503</c:v>
                </c:pt>
                <c:pt idx="1258">
                  <c:v>7302.8866800137539</c:v>
                </c:pt>
                <c:pt idx="1259">
                  <c:v>7303.6455889787749</c:v>
                </c:pt>
                <c:pt idx="1260">
                  <c:v>7304.6532162034609</c:v>
                </c:pt>
                <c:pt idx="1261">
                  <c:v>7303.3441822997884</c:v>
                </c:pt>
                <c:pt idx="1262">
                  <c:v>7304.3317180473996</c:v>
                </c:pt>
                <c:pt idx="1263">
                  <c:v>7304.7342849616634</c:v>
                </c:pt>
                <c:pt idx="1264">
                  <c:v>7305.4594265897103</c:v>
                </c:pt>
                <c:pt idx="1265">
                  <c:v>7306.8851749427504</c:v>
                </c:pt>
                <c:pt idx="1266">
                  <c:v>7304.6409448237946</c:v>
                </c:pt>
                <c:pt idx="1267">
                  <c:v>7305.4608738365914</c:v>
                </c:pt>
                <c:pt idx="1268">
                  <c:v>7306.3332893646648</c:v>
                </c:pt>
                <c:pt idx="1269">
                  <c:v>7306.4047253183508</c:v>
                </c:pt>
                <c:pt idx="1270">
                  <c:v>7306.9751797264726</c:v>
                </c:pt>
                <c:pt idx="1271">
                  <c:v>7307.3913105809752</c:v>
                </c:pt>
                <c:pt idx="1272">
                  <c:v>7308.6917298371154</c:v>
                </c:pt>
                <c:pt idx="1273">
                  <c:v>7309.4561860976501</c:v>
                </c:pt>
                <c:pt idx="1274">
                  <c:v>7310.0294161353359</c:v>
                </c:pt>
                <c:pt idx="1275">
                  <c:v>7310.7274179951464</c:v>
                </c:pt>
                <c:pt idx="1276">
                  <c:v>7310.8676663677597</c:v>
                </c:pt>
                <c:pt idx="1277">
                  <c:v>7311.2939885965816</c:v>
                </c:pt>
                <c:pt idx="1278">
                  <c:v>7311.5461174587244</c:v>
                </c:pt>
                <c:pt idx="1279">
                  <c:v>7311.5957280718103</c:v>
                </c:pt>
                <c:pt idx="1280">
                  <c:v>7312.2108166208518</c:v>
                </c:pt>
                <c:pt idx="1281">
                  <c:v>7312.6476184273743</c:v>
                </c:pt>
                <c:pt idx="1282">
                  <c:v>7313.3630702333712</c:v>
                </c:pt>
                <c:pt idx="1283">
                  <c:v>7314.2428187911519</c:v>
                </c:pt>
                <c:pt idx="1284">
                  <c:v>7313.7795036191474</c:v>
                </c:pt>
                <c:pt idx="1285">
                  <c:v>7313.7795036191474</c:v>
                </c:pt>
                <c:pt idx="1286">
                  <c:v>7314.2296521079434</c:v>
                </c:pt>
                <c:pt idx="1287">
                  <c:v>7312.4964446335034</c:v>
                </c:pt>
                <c:pt idx="1288">
                  <c:v>7312.659532474815</c:v>
                </c:pt>
                <c:pt idx="1289">
                  <c:v>7312.1707259406376</c:v>
                </c:pt>
                <c:pt idx="1290">
                  <c:v>7311.6510777695003</c:v>
                </c:pt>
                <c:pt idx="1291">
                  <c:v>7311.8609960674203</c:v>
                </c:pt>
                <c:pt idx="1292">
                  <c:v>7311.9828356039934</c:v>
                </c:pt>
                <c:pt idx="1293">
                  <c:v>7310.8523286754398</c:v>
                </c:pt>
                <c:pt idx="1294">
                  <c:v>7310.8032023124306</c:v>
                </c:pt>
                <c:pt idx="1295">
                  <c:v>7311.4838566379995</c:v>
                </c:pt>
                <c:pt idx="1296">
                  <c:v>7311.9394924039216</c:v>
                </c:pt>
                <c:pt idx="1297">
                  <c:v>7312.2059981157299</c:v>
                </c:pt>
                <c:pt idx="1298">
                  <c:v>7312.1533285902833</c:v>
                </c:pt>
                <c:pt idx="1299">
                  <c:v>7312.288138600491</c:v>
                </c:pt>
                <c:pt idx="1300">
                  <c:v>7313.9912943020272</c:v>
                </c:pt>
                <c:pt idx="1301">
                  <c:v>7313.6002668505498</c:v>
                </c:pt>
                <c:pt idx="1302">
                  <c:v>7314.6339895369047</c:v>
                </c:pt>
                <c:pt idx="1303">
                  <c:v>7314.9644109803176</c:v>
                </c:pt>
                <c:pt idx="1304">
                  <c:v>7315.2848003235686</c:v>
                </c:pt>
                <c:pt idx="1305">
                  <c:v>7315.8257412762141</c:v>
                </c:pt>
                <c:pt idx="1306">
                  <c:v>7313.8292550383358</c:v>
                </c:pt>
                <c:pt idx="1307">
                  <c:v>7314.0491837749933</c:v>
                </c:pt>
                <c:pt idx="1308">
                  <c:v>7312.5239955491779</c:v>
                </c:pt>
                <c:pt idx="1309">
                  <c:v>7313.0673062163514</c:v>
                </c:pt>
                <c:pt idx="1310">
                  <c:v>7313.1776313203518</c:v>
                </c:pt>
                <c:pt idx="1311">
                  <c:v>7313.8223265562601</c:v>
                </c:pt>
                <c:pt idx="1312">
                  <c:v>7313.8807903456691</c:v>
                </c:pt>
                <c:pt idx="1313">
                  <c:v>7314.6059664848699</c:v>
                </c:pt>
                <c:pt idx="1314">
                  <c:v>7315.0380926437156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DC-434E-8050-E0CC679B7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24848"/>
        <c:axId val="1456736752"/>
      </c:scatterChart>
      <c:valAx>
        <c:axId val="1455024848"/>
        <c:scaling>
          <c:logBase val="2"/>
          <c:orientation val="minMax"/>
          <c:max val="102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456736752"/>
        <c:crosses val="autoZero"/>
        <c:crossBetween val="midCat"/>
        <c:majorUnit val="2"/>
        <c:minorUnit val="2"/>
      </c:valAx>
      <c:valAx>
        <c:axId val="145673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502484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unequal relatedness between individuals create false positives?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you perform GWAS with residuals?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mean GWAS does not work for traits associated with structure?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and PC represent population structure, when do we get one or the other?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CMLM: on lecture slide 11. Why is the power higher, but model fit is lower when compression level is small?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0D370-504D-449A-99E1-9DD8E2E6C1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Compressed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CMLM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Compression improves power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838201"/>
            <a:ext cx="50911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456304" y="6400801"/>
            <a:ext cx="732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Average number of individuals per group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14C676D-6FD3-3B42-951C-1BDD55ED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1942" r="67510" b="3130"/>
          <a:stretch/>
        </p:blipFill>
        <p:spPr bwMode="auto">
          <a:xfrm>
            <a:off x="3590988" y="3294262"/>
            <a:ext cx="4898658" cy="30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20FB4F-9F1D-044A-BAA0-AEDDFFB2D634}"/>
              </a:ext>
            </a:extLst>
          </p:cNvPr>
          <p:cNvSpPr/>
          <p:nvPr/>
        </p:nvSpPr>
        <p:spPr>
          <a:xfrm>
            <a:off x="4796058" y="1174792"/>
            <a:ext cx="109002" cy="440244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11A5933-FE1A-F242-A18B-B4A4FA63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440" y="2568458"/>
            <a:ext cx="33755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optimum point can be found by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891349027"/>
      </p:ext>
    </p:extLst>
  </p:cSld>
  <p:clrMapOvr>
    <a:masterClrMapping/>
  </p:clrMapOvr>
  <p:transition spd="slow" advTm="44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/>
          <p:cNvPicPr>
            <a:picLocks noChangeAspect="1" noChangeArrowheads="1"/>
          </p:cNvPicPr>
          <p:nvPr/>
        </p:nvPicPr>
        <p:blipFill>
          <a:blip r:embed="rId3" cstate="print"/>
          <a:srcRect b="31395"/>
          <a:stretch>
            <a:fillRect/>
          </a:stretch>
        </p:blipFill>
        <p:spPr bwMode="auto">
          <a:xfrm>
            <a:off x="2980380" y="1631487"/>
            <a:ext cx="6391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 rot="-5400000">
            <a:off x="2105667" y="2506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Fit of Model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790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Maize (n=277)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4885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Dog (n=292)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6755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Human (n=1315)</a:t>
            </a: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 rot="-5400000">
            <a:off x="1762767" y="48303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Statistical power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3894779" y="5530387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0.04sd 0(.03%)</a:t>
            </a:r>
          </a:p>
        </p:txBody>
      </p:sp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3818579" y="52890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0.08sd (0.13%)</a:t>
            </a:r>
          </a:p>
        </p:txBody>
      </p:sp>
      <p:sp>
        <p:nvSpPr>
          <p:cNvPr id="34826" name="TextBox 3"/>
          <p:cNvSpPr txBox="1">
            <a:spLocks noChangeArrowheads="1"/>
          </p:cNvSpPr>
          <p:nvPr/>
        </p:nvSpPr>
        <p:spPr bwMode="auto">
          <a:xfrm>
            <a:off x="3818579" y="47683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0.12sd (0.30%)</a:t>
            </a:r>
          </a:p>
        </p:txBody>
      </p:sp>
      <p:sp>
        <p:nvSpPr>
          <p:cNvPr id="34827" name="TextBox 3"/>
          <p:cNvSpPr txBox="1">
            <a:spLocks noChangeArrowheads="1"/>
          </p:cNvSpPr>
          <p:nvPr/>
        </p:nvSpPr>
        <p:spPr bwMode="auto">
          <a:xfrm>
            <a:off x="3818579" y="43746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0.16sd (0.53%)</a:t>
            </a:r>
          </a:p>
        </p:txBody>
      </p:sp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3818579" y="39174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0.20sd (0.83%)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42579" y="3930187"/>
            <a:ext cx="1447800" cy="1727200"/>
            <a:chOff x="3733800" y="2603956"/>
            <a:chExt cx="1447800" cy="1726288"/>
          </a:xfrm>
        </p:grpSpPr>
        <p:sp>
          <p:nvSpPr>
            <p:cNvPr id="34837" name="TextBox 3"/>
            <p:cNvSpPr txBox="1">
              <a:spLocks noChangeArrowheads="1"/>
            </p:cNvSpPr>
            <p:nvPr/>
          </p:nvSpPr>
          <p:spPr bwMode="auto">
            <a:xfrm>
              <a:off x="3733800" y="41148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0.1sd (0.21%)</a:t>
              </a:r>
            </a:p>
          </p:txBody>
        </p:sp>
        <p:sp>
          <p:nvSpPr>
            <p:cNvPr id="34838" name="TextBox 3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0.2sd (0.83%)</a:t>
              </a:r>
            </a:p>
          </p:txBody>
        </p:sp>
        <p:sp>
          <p:nvSpPr>
            <p:cNvPr id="34839" name="TextBox 3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0.3sd (1.85%)</a:t>
              </a:r>
            </a:p>
          </p:txBody>
        </p:sp>
        <p:sp>
          <p:nvSpPr>
            <p:cNvPr id="34840" name="TextBox 3"/>
            <p:cNvSpPr txBox="1">
              <a:spLocks noChangeArrowheads="1"/>
            </p:cNvSpPr>
            <p:nvPr/>
          </p:nvSpPr>
          <p:spPr bwMode="auto">
            <a:xfrm>
              <a:off x="3886200" y="2971800"/>
              <a:ext cx="1219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0.4sd (3.25%)</a:t>
              </a:r>
            </a:p>
          </p:txBody>
        </p:sp>
        <p:sp>
          <p:nvSpPr>
            <p:cNvPr id="34841" name="TextBox 3"/>
            <p:cNvSpPr txBox="1">
              <a:spLocks noChangeArrowheads="1"/>
            </p:cNvSpPr>
            <p:nvPr/>
          </p:nvSpPr>
          <p:spPr bwMode="auto">
            <a:xfrm>
              <a:off x="3733800" y="2603956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0.5sd (4.99%)</a:t>
              </a:r>
            </a:p>
          </p:txBody>
        </p:sp>
      </p:grpSp>
      <p:sp>
        <p:nvSpPr>
          <p:cNvPr id="34830" name="TextBox 3"/>
          <p:cNvSpPr txBox="1">
            <a:spLocks noChangeArrowheads="1"/>
          </p:cNvSpPr>
          <p:nvPr/>
        </p:nvSpPr>
        <p:spPr bwMode="auto">
          <a:xfrm>
            <a:off x="7933379" y="5530387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0.1sd (0.21%)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7857179" y="52890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0.2sd (0.83%)</a:t>
            </a:r>
          </a:p>
        </p:txBody>
      </p:sp>
      <p:sp>
        <p:nvSpPr>
          <p:cNvPr id="34832" name="TextBox 3"/>
          <p:cNvSpPr txBox="1">
            <a:spLocks noChangeArrowheads="1"/>
          </p:cNvSpPr>
          <p:nvPr/>
        </p:nvSpPr>
        <p:spPr bwMode="auto">
          <a:xfrm>
            <a:off x="7933379" y="49080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0.3sd (1.85%)</a:t>
            </a:r>
          </a:p>
        </p:txBody>
      </p:sp>
      <p:sp>
        <p:nvSpPr>
          <p:cNvPr id="34833" name="TextBox 3"/>
          <p:cNvSpPr txBox="1">
            <a:spLocks noChangeArrowheads="1"/>
          </p:cNvSpPr>
          <p:nvPr/>
        </p:nvSpPr>
        <p:spPr bwMode="auto">
          <a:xfrm>
            <a:off x="7933379" y="44635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0.4sd (3.25%)</a:t>
            </a:r>
          </a:p>
        </p:txBody>
      </p:sp>
      <p:sp>
        <p:nvSpPr>
          <p:cNvPr id="34834" name="TextBox 3"/>
          <p:cNvSpPr txBox="1">
            <a:spLocks noChangeArrowheads="1"/>
          </p:cNvSpPr>
          <p:nvPr/>
        </p:nvSpPr>
        <p:spPr bwMode="auto">
          <a:xfrm>
            <a:off x="7780979" y="39936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0.5sd (4.99%)</a:t>
            </a:r>
          </a:p>
        </p:txBody>
      </p:sp>
      <p:sp>
        <p:nvSpPr>
          <p:cNvPr id="34835" name="TextBox 24"/>
          <p:cNvSpPr txBox="1">
            <a:spLocks noChangeArrowheads="1"/>
          </p:cNvSpPr>
          <p:nvPr/>
        </p:nvSpPr>
        <p:spPr bwMode="auto">
          <a:xfrm>
            <a:off x="4504379" y="6138401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Compression level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027879" y="56688"/>
            <a:ext cx="8077200" cy="1028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accent1"/>
                </a:solidFill>
              </a:rPr>
              <a:t>The trend is consistent across species</a:t>
            </a:r>
          </a:p>
        </p:txBody>
      </p:sp>
    </p:spTree>
    <p:extLst>
      <p:ext uri="{BB962C8B-B14F-4D97-AF65-F5344CB8AC3E}">
        <p14:creationId xmlns:p14="http://schemas.microsoft.com/office/powerpoint/2010/main" val="178783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1258888"/>
            <a:ext cx="6477000" cy="455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SA, GC, PCA and QTDT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00700"/>
            <a:ext cx="32766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Henderson’s MLM</a:t>
            </a:r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2438400" y="12573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GLM </a:t>
            </a:r>
          </a:p>
          <a:p>
            <a:pPr algn="ctr"/>
            <a:r>
              <a:rPr lang="en-US"/>
              <a:t>(1 group)</a:t>
            </a:r>
          </a:p>
        </p:txBody>
      </p:sp>
      <p:sp>
        <p:nvSpPr>
          <p:cNvPr id="28677" name="TextBox 22"/>
          <p:cNvSpPr txBox="1">
            <a:spLocks noChangeArrowheads="1"/>
          </p:cNvSpPr>
          <p:nvPr/>
        </p:nvSpPr>
        <p:spPr bwMode="auto">
          <a:xfrm>
            <a:off x="2286000" y="5448301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Full MLM</a:t>
            </a:r>
          </a:p>
          <a:p>
            <a:pPr algn="ctr"/>
            <a:r>
              <a:rPr lang="en-US"/>
              <a:t>(n groups)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657600" y="12573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22"/>
          <p:cNvSpPr txBox="1">
            <a:spLocks noChangeArrowheads="1"/>
          </p:cNvSpPr>
          <p:nvPr/>
        </p:nvSpPr>
        <p:spPr bwMode="auto">
          <a:xfrm>
            <a:off x="36576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Pedigree</a:t>
            </a:r>
          </a:p>
          <a:p>
            <a:pPr algn="ctr"/>
            <a:r>
              <a:rPr lang="en-US"/>
              <a:t>based kinship</a:t>
            </a:r>
          </a:p>
        </p:txBody>
      </p:sp>
      <p:sp>
        <p:nvSpPr>
          <p:cNvPr id="28680" name="TextBox 124"/>
          <p:cNvSpPr txBox="1">
            <a:spLocks noChangeArrowheads="1"/>
          </p:cNvSpPr>
          <p:nvPr/>
        </p:nvSpPr>
        <p:spPr bwMode="auto">
          <a:xfrm>
            <a:off x="70104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Marker</a:t>
            </a:r>
          </a:p>
          <a:p>
            <a:pPr algn="ctr"/>
            <a:r>
              <a:rPr lang="en-US"/>
              <a:t>based kinship</a:t>
            </a:r>
          </a:p>
        </p:txBody>
      </p:sp>
      <p:cxnSp>
        <p:nvCxnSpPr>
          <p:cNvPr id="11" name="Straight Connector 10"/>
          <p:cNvCxnSpPr>
            <a:stCxn id="28676" idx="2"/>
          </p:cNvCxnSpPr>
          <p:nvPr/>
        </p:nvCxnSpPr>
        <p:spPr>
          <a:xfrm rot="5400000">
            <a:off x="1331913" y="3619501"/>
            <a:ext cx="3470275" cy="38100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129"/>
          <p:cNvSpPr txBox="1">
            <a:spLocks noChangeArrowheads="1"/>
          </p:cNvSpPr>
          <p:nvPr/>
        </p:nvSpPr>
        <p:spPr bwMode="auto">
          <a:xfrm rot="-5400000">
            <a:off x="985044" y="3472656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Compressed MLM (s groups)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0" y="3390900"/>
            <a:ext cx="32766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    Sire model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257301" y="3659188"/>
            <a:ext cx="48006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129"/>
          <p:cNvSpPr txBox="1">
            <a:spLocks noChangeArrowheads="1"/>
          </p:cNvSpPr>
          <p:nvPr/>
        </p:nvSpPr>
        <p:spPr bwMode="auto">
          <a:xfrm rot="-5400000">
            <a:off x="1643857" y="3586957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 ≥ s ≥ 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3657600" y="1712914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4200" y="5600700"/>
            <a:ext cx="32004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Unified MLM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3657600" y="56007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657600" y="6059489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733507" y="3658395"/>
            <a:ext cx="4800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764088" y="3886200"/>
            <a:ext cx="43418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43600" y="3162300"/>
            <a:ext cx="19812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Compressed MLM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6200000" flipV="1">
            <a:off x="5907882" y="2969419"/>
            <a:ext cx="2857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5869782" y="3940969"/>
            <a:ext cx="3619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7924800" y="3619500"/>
            <a:ext cx="457200" cy="1588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Compressed MLM is more general</a:t>
            </a:r>
          </a:p>
        </p:txBody>
      </p:sp>
    </p:spTree>
    <p:extLst>
      <p:ext uri="{BB962C8B-B14F-4D97-AF65-F5344CB8AC3E}">
        <p14:creationId xmlns:p14="http://schemas.microsoft.com/office/powerpoint/2010/main" val="3877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95"/>
    </mc:Choice>
    <mc:Fallback xmlns="">
      <p:transition xmlns:p14="http://schemas.microsoft.com/office/powerpoint/2010/main" spd="slow" advTm="1171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Enriched Compressed MLM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371600"/>
            <a:ext cx="8153400" cy="609600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/>
              <a:t>Kinship: Among individuals -&gt; among groups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2057400" y="2514600"/>
          <a:ext cx="3352800" cy="3200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38826" y="2209800"/>
            <a:ext cx="3381241" cy="1600200"/>
            <a:chOff x="4315083" y="2209800"/>
            <a:chExt cx="3380983" cy="1600200"/>
          </a:xfrm>
        </p:grpSpPr>
        <p:graphicFrame>
          <p:nvGraphicFramePr>
            <p:cNvPr id="6" name="Content Placeholder 4"/>
            <p:cNvGraphicFramePr>
              <a:graphicFrameLocks/>
            </p:cNvGraphicFramePr>
            <p:nvPr/>
          </p:nvGraphicFramePr>
          <p:xfrm>
            <a:off x="5943600" y="2209800"/>
            <a:ext cx="1752466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.72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4" name="Up Arrow 13"/>
            <p:cNvSpPr/>
            <p:nvPr/>
          </p:nvSpPr>
          <p:spPr>
            <a:xfrm rot="4157150">
              <a:off x="4766955" y="2604451"/>
              <a:ext cx="533400" cy="143714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Average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829301" y="4495800"/>
            <a:ext cx="3390921" cy="1600200"/>
            <a:chOff x="4305259" y="4495800"/>
            <a:chExt cx="3390962" cy="1600200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/>
          </p:nvGraphicFramePr>
          <p:xfrm>
            <a:off x="5943600" y="4495800"/>
            <a:ext cx="1752621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5" name="Up Arrow 14"/>
            <p:cNvSpPr/>
            <p:nvPr/>
          </p:nvSpPr>
          <p:spPr>
            <a:xfrm rot="7173122">
              <a:off x="4757131" y="4135042"/>
              <a:ext cx="533400" cy="1437143"/>
            </a:xfrm>
            <a:prstGeom prst="upArrow">
              <a:avLst/>
            </a:pr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Maximum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905500" y="5500688"/>
            <a:ext cx="1436688" cy="1357312"/>
            <a:chOff x="4381459" y="5501315"/>
            <a:chExt cx="1437144" cy="1356685"/>
          </a:xfrm>
        </p:grpSpPr>
        <p:sp>
          <p:nvSpPr>
            <p:cNvPr id="16" name="Up Arrow 15"/>
            <p:cNvSpPr/>
            <p:nvPr/>
          </p:nvSpPr>
          <p:spPr>
            <a:xfrm rot="7173122">
              <a:off x="4833332" y="5049443"/>
              <a:ext cx="533400" cy="1437143"/>
            </a:xfrm>
            <a:prstGeom prst="upArrow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Minimum</a:t>
              </a:r>
            </a:p>
          </p:txBody>
        </p:sp>
        <p:sp>
          <p:nvSpPr>
            <p:cNvPr id="17" name="Up Arrow 16"/>
            <p:cNvSpPr/>
            <p:nvPr/>
          </p:nvSpPr>
          <p:spPr>
            <a:xfrm rot="7173122">
              <a:off x="4833331" y="5553014"/>
              <a:ext cx="533400" cy="1437143"/>
            </a:xfrm>
            <a:prstGeom prst="upArrow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Median</a:t>
              </a:r>
            </a:p>
          </p:txBody>
        </p:sp>
        <p:sp>
          <p:nvSpPr>
            <p:cNvPr id="42023" name="TextBox 20"/>
            <p:cNvSpPr txBox="1">
              <a:spLocks noChangeArrowheads="1"/>
            </p:cNvSpPr>
            <p:nvPr/>
          </p:nvSpPr>
          <p:spPr bwMode="auto">
            <a:xfrm rot="5400000">
              <a:off x="4648200" y="64008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458" y="115057"/>
            <a:ext cx="834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Better optimization with group kinship</a:t>
            </a: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066219"/>
            <a:ext cx="5572125" cy="5572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86800" y="2286001"/>
            <a:ext cx="1828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A-Human</a:t>
            </a:r>
          </a:p>
          <a:p>
            <a:pPr>
              <a:defRPr/>
            </a:pPr>
            <a:r>
              <a:rPr lang="en-US" dirty="0"/>
              <a:t>B-Dog</a:t>
            </a:r>
          </a:p>
          <a:p>
            <a:pPr>
              <a:defRPr/>
            </a:pPr>
            <a:r>
              <a:rPr lang="en-US" dirty="0"/>
              <a:t>C-Maize</a:t>
            </a:r>
          </a:p>
          <a:p>
            <a:pPr>
              <a:defRPr/>
            </a:pPr>
            <a:r>
              <a:rPr lang="en-US" dirty="0"/>
              <a:t>D-Arabidopsis</a:t>
            </a:r>
          </a:p>
        </p:txBody>
      </p:sp>
    </p:spTree>
    <p:extLst>
      <p:ext uri="{BB962C8B-B14F-4D97-AF65-F5344CB8AC3E}">
        <p14:creationId xmlns:p14="http://schemas.microsoft.com/office/powerpoint/2010/main" val="34561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973" y="199049"/>
            <a:ext cx="8243835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power improvement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616169"/>
          <a:ext cx="8229600" cy="3429000"/>
        </p:xfrm>
        <a:graphic>
          <a:graphicData uri="http://schemas.openxmlformats.org/drawingml/2006/table">
            <a:tbl>
              <a:tblPr/>
              <a:tblGrid>
                <a:gridCol w="27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Method shift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Human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Arabidopsis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GLM to MLM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MLM to compression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14.2%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Compression to group kinship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13.3%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20081107-PB02003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253550"/>
            <a:ext cx="1299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10800" y="208235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Meng</a:t>
            </a:r>
            <a:r>
              <a:rPr lang="en-US" b="1" dirty="0"/>
              <a:t> Li</a:t>
            </a:r>
            <a:endParaRPr lang="en-US" b="1" baseline="30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8483" y="6121831"/>
            <a:ext cx="4633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BMC Biology, 2014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31482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Computing time of inverse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0176" y="21917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n=500</a:t>
            </a:r>
          </a:p>
          <a:p>
            <a:r>
              <a:rPr lang="en-US" dirty="0"/>
              <a:t>a=matrix(sample(100,n*</a:t>
            </a:r>
            <a:r>
              <a:rPr lang="en-US" dirty="0" err="1"/>
              <a:t>n,replace</a:t>
            </a:r>
            <a:r>
              <a:rPr lang="en-US" dirty="0"/>
              <a:t>=T),</a:t>
            </a:r>
            <a:r>
              <a:rPr lang="en-US" dirty="0" err="1"/>
              <a:t>n,n</a:t>
            </a:r>
            <a:r>
              <a:rPr lang="en-US" dirty="0"/>
              <a:t>)</a:t>
            </a:r>
          </a:p>
          <a:p>
            <a:r>
              <a:rPr lang="en-US" dirty="0" err="1"/>
              <a:t>ptm</a:t>
            </a:r>
            <a:r>
              <a:rPr lang="en-US" dirty="0"/>
              <a:t> &lt;- </a:t>
            </a:r>
            <a:r>
              <a:rPr lang="en-US" dirty="0" err="1"/>
              <a:t>proc.time</a:t>
            </a:r>
            <a:r>
              <a:rPr lang="en-US" dirty="0"/>
              <a:t>()</a:t>
            </a:r>
          </a:p>
          <a:p>
            <a:r>
              <a:rPr lang="en-US" dirty="0"/>
              <a:t>b=solve(a)</a:t>
            </a:r>
          </a:p>
          <a:p>
            <a:r>
              <a:rPr lang="en-US" dirty="0" err="1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72177" y="2468709"/>
            <a:ext cx="2838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r>
              <a:rPr lang="en-US" dirty="0"/>
              <a:t>   </a:t>
            </a:r>
          </a:p>
          <a:p>
            <a:r>
              <a:rPr lang="en-US" dirty="0"/>
              <a:t>user  system elapsed</a:t>
            </a:r>
          </a:p>
          <a:p>
            <a:r>
              <a:rPr lang="en-US" dirty="0"/>
              <a:t>0.284   0.004   0.291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402200" y="4034671"/>
          <a:ext cx="7408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Ratio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4362893" y="5633021"/>
                <a:ext cx="3466215" cy="1055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6000" dirty="0"/>
                  <a:t>T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/>
                  <a:t> n</a:t>
                </a:r>
                <a:r>
                  <a:rPr lang="en-US" sz="6000" baseline="30000" dirty="0"/>
                  <a:t>3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93" y="5633021"/>
                <a:ext cx="3466215" cy="1055285"/>
              </a:xfrm>
              <a:prstGeom prst="rect">
                <a:avLst/>
              </a:prstGeom>
              <a:blipFill>
                <a:blip r:embed="rId2"/>
                <a:stretch>
                  <a:fillRect t="-16667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69343" y="2193252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/>
                  <a:t>T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343" y="2193252"/>
                <a:ext cx="2194560" cy="1055285"/>
              </a:xfrm>
              <a:blipFill>
                <a:blip r:embed="rId2"/>
                <a:stretch>
                  <a:fillRect l="-16667" t="-25000" r="-9770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Computing time of MLM GWAS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3926" y="3787616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markers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1214" y="3787616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individuals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13666" y="3787616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Estimation of variances</a:t>
            </a:r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3881206" y="2948139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7425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6328494" y="3063241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5751576" y="2193252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/>
              <a:t>n</a:t>
            </a:r>
            <a:r>
              <a:rPr lang="en-US" sz="6000" baseline="30000" dirty="0"/>
              <a:t>3</a:t>
            </a:r>
            <a:r>
              <a:rPr lang="en-US" sz="6000" dirty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923067" y="2172548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25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7817" y="332596"/>
            <a:ext cx="9456364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Genetic evaluation strategy for GWAS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2168" y="4582634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</a:t>
                </a:r>
                <a:r>
                  <a:rPr lang="en-US" sz="3600" dirty="0" err="1"/>
                  <a:t>Wv</a:t>
                </a:r>
                <a:r>
                  <a:rPr lang="en-US" sz="3600" dirty="0"/>
                  <a:t> + X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168" y="4582634"/>
                <a:ext cx="5507665" cy="646331"/>
              </a:xfrm>
              <a:prstGeom prst="rect">
                <a:avLst/>
              </a:prstGeom>
              <a:blipFill>
                <a:blip r:embed="rId2"/>
                <a:stretch>
                  <a:fillRect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2167" y="2763680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          X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167" y="2763680"/>
                <a:ext cx="5507665" cy="646331"/>
              </a:xfrm>
              <a:prstGeom prst="rect">
                <a:avLst/>
              </a:prstGeom>
              <a:blipFill>
                <a:blip r:embed="rId3"/>
                <a:stretch>
                  <a:fillRect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Shot 2015-09-29 at 12.00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r="20952"/>
          <a:stretch/>
        </p:blipFill>
        <p:spPr>
          <a:xfrm>
            <a:off x="8991061" y="3744526"/>
            <a:ext cx="897753" cy="698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9439938" y="3138349"/>
            <a:ext cx="10633" cy="657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92634" y="3138349"/>
            <a:ext cx="1057936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392634" y="4905798"/>
            <a:ext cx="1057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endCxn id="23" idx="2"/>
          </p:cNvCxnSpPr>
          <p:nvPr/>
        </p:nvCxnSpPr>
        <p:spPr>
          <a:xfrm flipH="1" flipV="1">
            <a:off x="9439938" y="4443026"/>
            <a:ext cx="10633" cy="46277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338329"/>
            <a:ext cx="8187070" cy="9375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Population Parameters Previously Determined (P3D)</a:t>
            </a:r>
          </a:p>
        </p:txBody>
      </p:sp>
      <p:pic>
        <p:nvPicPr>
          <p:cNvPr id="15" name="Picture 14" descr="Screen Shot 2015-09-29 at 12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57" y="3404284"/>
            <a:ext cx="2921000" cy="698500"/>
          </a:xfrm>
          <a:prstGeom prst="rect">
            <a:avLst/>
          </a:prstGeom>
        </p:spPr>
      </p:pic>
      <p:pic>
        <p:nvPicPr>
          <p:cNvPr id="16" name="Picture 15" descr="Screen Shot 2015-09-29 at 12.0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57" y="4335693"/>
            <a:ext cx="3175000" cy="7493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7234" y="1173794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Population Parameters Previously Determined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81201" y="5560681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 is compression level in CMLM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4451" y="2520110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</a:t>
                </a:r>
                <a:r>
                  <a:rPr lang="en-US" sz="3600" dirty="0" err="1"/>
                  <a:t>Wv</a:t>
                </a:r>
                <a:r>
                  <a:rPr lang="en-US" sz="3600" dirty="0"/>
                  <a:t> + X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51" y="2520110"/>
                <a:ext cx="5507665" cy="646331"/>
              </a:xfrm>
              <a:prstGeom prst="rect">
                <a:avLst/>
              </a:prstGeom>
              <a:blipFill>
                <a:blip r:embed="rId4"/>
                <a:stretch>
                  <a:fillRect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Diving into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r>
              <a:rPr lang="en-US" dirty="0">
                <a:latin typeface="Constantia" charset="0"/>
              </a:rPr>
              <a:t>Computing time complexity</a:t>
            </a:r>
          </a:p>
          <a:p>
            <a:r>
              <a:rPr lang="en-US" dirty="0">
                <a:latin typeface="Constantia" charset="0"/>
              </a:rPr>
              <a:t>P3D/</a:t>
            </a:r>
            <a:r>
              <a:rPr lang="en-US" dirty="0" err="1">
                <a:latin typeface="Constantia" charset="0"/>
              </a:rPr>
              <a:t>EMMAx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6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2486" y="338329"/>
            <a:ext cx="10047027" cy="10861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P3D and Full optimization are similar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28416"/>
            <a:ext cx="2996782" cy="281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3" y="3328416"/>
            <a:ext cx="3004377" cy="301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59" y="3283020"/>
            <a:ext cx="2996782" cy="305811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0650" y="2255455"/>
            <a:ext cx="895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Full optimization: estimate 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for every SNPs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P3D: Estimate 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without SNP and fix it for testing SNPs</a:t>
            </a:r>
          </a:p>
        </p:txBody>
      </p:sp>
    </p:spTree>
    <p:extLst>
      <p:ext uri="{BB962C8B-B14F-4D97-AF65-F5344CB8AC3E}">
        <p14:creationId xmlns:p14="http://schemas.microsoft.com/office/powerpoint/2010/main" val="1706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8229600" cy="10861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Compression + P3D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73" y="2029419"/>
            <a:ext cx="4152900" cy="355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2168" y="6190405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100~10,000X faster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4568" y="5585419"/>
            <a:ext cx="550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Compression levels</a:t>
            </a:r>
          </a:p>
        </p:txBody>
      </p:sp>
    </p:spTree>
    <p:extLst>
      <p:ext uri="{BB962C8B-B14F-4D97-AF65-F5344CB8AC3E}">
        <p14:creationId xmlns:p14="http://schemas.microsoft.com/office/powerpoint/2010/main" val="83895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0" y="1309554"/>
            <a:ext cx="8822986" cy="35226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338329"/>
            <a:ext cx="5705880" cy="9712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P3D/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EMMAx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 descr="Hyun Min Kang, Ph.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5" y="163369"/>
            <a:ext cx="1371600" cy="16478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74102" y="1794563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Kang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13332" y="1813099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Zhang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6514" y="2551548"/>
            <a:ext cx="841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Kang, H. M. </a:t>
            </a:r>
            <a:r>
              <a:rPr lang="en-US" sz="1200" i="1" dirty="0"/>
              <a:t>et al.</a:t>
            </a:r>
            <a:r>
              <a:rPr lang="en-US" sz="1200" dirty="0"/>
              <a:t> Variance component model to account for sample structure in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348–354 (2010).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6515" y="2224895"/>
            <a:ext cx="8732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14" y="5132903"/>
            <a:ext cx="8981486" cy="1687237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E929B67-6E13-D562-4E56-653C15F1A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504" y="165274"/>
            <a:ext cx="109932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2587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59152" y="1676195"/>
            <a:ext cx="11473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 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[,c(TRUE,index1to5)],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[index1to5,],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NQTN=40, </a:t>
            </a:r>
          </a:p>
          <a:p>
            <a:r>
              <a:rPr lang="en-US" sz="2400" dirty="0" err="1"/>
              <a:t>effectunit</a:t>
            </a:r>
            <a:r>
              <a:rPr lang="en-US" sz="2400" dirty="0"/>
              <a:t> =.95,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1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684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CMLM in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246355" y="761795"/>
            <a:ext cx="11473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setwd</a:t>
            </a:r>
            <a:r>
              <a:rPr lang="en-US" sz="2800" dirty="0"/>
              <a:t>("~/Desktop/temp")</a:t>
            </a:r>
            <a:endParaRPr lang="fr-FR" sz="2800" dirty="0"/>
          </a:p>
          <a:p>
            <a:r>
              <a:rPr lang="en-US" sz="2800" dirty="0" err="1"/>
              <a:t>myGAPIT</a:t>
            </a:r>
            <a:r>
              <a:rPr lang="en-US" sz="2800" dirty="0"/>
              <a:t>=GAPIT(Y=</a:t>
            </a:r>
            <a:r>
              <a:rPr lang="en-US" sz="2800" dirty="0" err="1"/>
              <a:t>mySim$Y</a:t>
            </a:r>
            <a:r>
              <a:rPr lang="en-US" sz="2800" dirty="0"/>
              <a:t>, GD=</a:t>
            </a:r>
            <a:r>
              <a:rPr lang="en-US" sz="2800" dirty="0" err="1"/>
              <a:t>myGD</a:t>
            </a:r>
            <a:r>
              <a:rPr lang="en-US" sz="2800" dirty="0"/>
              <a:t>, GM=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PCA.total</a:t>
            </a:r>
            <a:r>
              <a:rPr lang="en-US" sz="2800" dirty="0"/>
              <a:t>=3, </a:t>
            </a:r>
          </a:p>
          <a:p>
            <a:r>
              <a:rPr lang="en-US" sz="2800" dirty="0" err="1"/>
              <a:t>QTN.position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r>
              <a:rPr lang="en-US" sz="2800" dirty="0"/>
              <a:t>, </a:t>
            </a:r>
          </a:p>
          <a:p>
            <a:r>
              <a:rPr lang="en-US" sz="2800" dirty="0"/>
              <a:t>model="</a:t>
            </a:r>
            <a:r>
              <a:rPr lang="en-US" sz="2800" dirty="0">
                <a:solidFill>
                  <a:srgbClr val="FF0000"/>
                </a:solidFill>
              </a:rPr>
              <a:t>CMLM</a:t>
            </a:r>
            <a:r>
              <a:rPr lang="en-US" sz="2800" dirty="0"/>
              <a:t>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6AFA8-8978-643A-C950-815D7DFA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5" y="3008564"/>
            <a:ext cx="11807230" cy="37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Diving into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r>
              <a:rPr lang="en-US" dirty="0">
                <a:latin typeface="Constantia" charset="0"/>
              </a:rPr>
              <a:t>Computing time complexity</a:t>
            </a:r>
          </a:p>
          <a:p>
            <a:r>
              <a:rPr lang="en-US" dirty="0">
                <a:latin typeface="Constantia" charset="0"/>
              </a:rPr>
              <a:t>P3D/</a:t>
            </a:r>
            <a:r>
              <a:rPr lang="en-US" dirty="0" err="1">
                <a:latin typeface="Constantia" charset="0"/>
              </a:rPr>
              <a:t>EMMAx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8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130012" y="1284455"/>
            <a:ext cx="64612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96048" y="1253766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5621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2450" y="6041842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5206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1034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22" y="4291301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195" y="1512081"/>
            <a:ext cx="8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243" y="3385272"/>
            <a:ext cx="6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91" y="4973058"/>
            <a:ext cx="914400" cy="910336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1"/>
            <a:endCxn id="16" idx="3"/>
          </p:cNvCxnSpPr>
          <p:nvPr/>
        </p:nvCxnSpPr>
        <p:spPr>
          <a:xfrm flipH="1">
            <a:off x="3642468" y="1696747"/>
            <a:ext cx="1128567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7" idx="0"/>
          </p:cNvCxnSpPr>
          <p:nvPr/>
        </p:nvCxnSpPr>
        <p:spPr>
          <a:xfrm>
            <a:off x="3230832" y="1881414"/>
            <a:ext cx="1669" cy="150385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>
            <a:off x="3232501" y="3754605"/>
            <a:ext cx="1604521" cy="536697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77757" y="4660633"/>
            <a:ext cx="1259264" cy="45812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51828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51828" y="2196616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44" name="Straight Connector 43"/>
          <p:cNvCxnSpPr>
            <a:stCxn id="14" idx="3"/>
            <a:endCxn id="42" idx="1"/>
          </p:cNvCxnSpPr>
          <p:nvPr/>
        </p:nvCxnSpPr>
        <p:spPr>
          <a:xfrm>
            <a:off x="5472544" y="1696747"/>
            <a:ext cx="779284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43" idx="1"/>
          </p:cNvCxnSpPr>
          <p:nvPr/>
        </p:nvCxnSpPr>
        <p:spPr>
          <a:xfrm>
            <a:off x="5472544" y="1696748"/>
            <a:ext cx="779284" cy="68453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74061" y="3385272"/>
            <a:ext cx="8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BLUP</a:t>
            </a:r>
            <a:endParaRPr lang="en-US" dirty="0"/>
          </a:p>
        </p:txBody>
      </p:sp>
      <p:cxnSp>
        <p:nvCxnSpPr>
          <p:cNvPr id="51" name="Straight Connector 50"/>
          <p:cNvCxnSpPr>
            <a:stCxn id="15" idx="3"/>
            <a:endCxn id="50" idx="2"/>
          </p:cNvCxnSpPr>
          <p:nvPr/>
        </p:nvCxnSpPr>
        <p:spPr>
          <a:xfrm flipV="1">
            <a:off x="5289508" y="3754605"/>
            <a:ext cx="1307188" cy="72136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2"/>
            <a:endCxn id="50" idx="0"/>
          </p:cNvCxnSpPr>
          <p:nvPr/>
        </p:nvCxnSpPr>
        <p:spPr>
          <a:xfrm flipH="1">
            <a:off x="6596697" y="2565948"/>
            <a:ext cx="5887" cy="819324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12390" y="5243560"/>
            <a:ext cx="10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cxnSp>
        <p:nvCxnSpPr>
          <p:cNvPr id="58" name="Straight Connector 57"/>
          <p:cNvCxnSpPr>
            <a:stCxn id="15" idx="3"/>
            <a:endCxn id="57" idx="0"/>
          </p:cNvCxnSpPr>
          <p:nvPr/>
        </p:nvCxnSpPr>
        <p:spPr>
          <a:xfrm>
            <a:off x="5289509" y="4475968"/>
            <a:ext cx="1351765" cy="76759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  <a:endCxn id="50" idx="1"/>
          </p:cNvCxnSpPr>
          <p:nvPr/>
        </p:nvCxnSpPr>
        <p:spPr>
          <a:xfrm>
            <a:off x="3577758" y="3569938"/>
            <a:ext cx="259630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57" idx="1"/>
          </p:cNvCxnSpPr>
          <p:nvPr/>
        </p:nvCxnSpPr>
        <p:spPr>
          <a:xfrm>
            <a:off x="3635891" y="5428226"/>
            <a:ext cx="24764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7337874" y="2011680"/>
            <a:ext cx="3144756" cy="36356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SNP+PC+e</a:t>
            </a:r>
            <a:endParaRPr lang="en-US" dirty="0"/>
          </a:p>
          <a:p>
            <a:r>
              <a:rPr lang="en-US" dirty="0"/>
              <a:t>y=SNP+PC+BLUP(K)+e</a:t>
            </a:r>
          </a:p>
          <a:p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Y=SNP1 + SNP2+ … + 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1540389" y="12098"/>
            <a:ext cx="9144000" cy="11317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Hidden, observed, induction, and modeling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817413" y="1196879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664031" y="6042120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3201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2" grpId="0"/>
      <p:bldP spid="43" grpId="0"/>
      <p:bldP spid="50" grpId="0"/>
      <p:bldP spid="57" grpId="0"/>
      <p:bldP spid="82" grpId="0" uiExpand="1" build="p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MLM (Q+K)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(Yu et al. 2005, Nature Genetics)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1" r="28401" b="46286"/>
          <a:stretch/>
        </p:blipFill>
        <p:spPr>
          <a:xfrm>
            <a:off x="10325100" y="243192"/>
            <a:ext cx="1600200" cy="2135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8C6B6-10AB-A44D-8B50-6C69C08AFAA4}"/>
              </a:ext>
            </a:extLst>
          </p:cNvPr>
          <p:cNvSpPr/>
          <p:nvPr/>
        </p:nvSpPr>
        <p:spPr>
          <a:xfrm>
            <a:off x="10311537" y="2495550"/>
            <a:ext cx="1613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Jianming</a:t>
            </a:r>
            <a:r>
              <a:rPr lang="en-US" dirty="0"/>
              <a:t> Yu</a:t>
            </a:r>
          </a:p>
        </p:txBody>
      </p:sp>
    </p:spTree>
    <p:extLst>
      <p:ext uri="{BB962C8B-B14F-4D97-AF65-F5344CB8AC3E}">
        <p14:creationId xmlns:p14="http://schemas.microsoft.com/office/powerpoint/2010/main" val="34094037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91301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15" y="2058837"/>
            <a:ext cx="43240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4502"/>
            <a:ext cx="8229600" cy="1252728"/>
          </a:xfrm>
        </p:spPr>
        <p:txBody>
          <a:bodyPr/>
          <a:lstStyle/>
          <a:p>
            <a:r>
              <a:rPr lang="en-US" sz="6000" dirty="0"/>
              <a:t>Q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ueen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sz="6000" dirty="0"/>
              <a:t>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ing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intensive, cubic to sample size 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Converge problems (h</a:t>
            </a:r>
            <a:r>
              <a:rPr lang="en-US" baseline="30000" dirty="0"/>
              <a:t>2</a:t>
            </a:r>
            <a:r>
              <a:rPr lang="en-US" dirty="0"/>
              <a:t>=0 or 1)</a:t>
            </a:r>
          </a:p>
          <a:p>
            <a:r>
              <a:rPr lang="en-US" dirty="0"/>
              <a:t>Q(PC) and K from same set of markers, double counted</a:t>
            </a:r>
          </a:p>
          <a:p>
            <a:r>
              <a:rPr lang="en-US" dirty="0"/>
              <a:t>Confounded between testing marker and Q(PC) and K</a:t>
            </a:r>
          </a:p>
          <a:p>
            <a:r>
              <a:rPr lang="en-US" dirty="0"/>
              <a:t> Disappointed on the opposite side of inflated p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Critical thinking on MLM</a:t>
            </a:r>
          </a:p>
        </p:txBody>
      </p:sp>
    </p:spTree>
    <p:extLst>
      <p:ext uri="{BB962C8B-B14F-4D97-AF65-F5344CB8AC3E}">
        <p14:creationId xmlns:p14="http://schemas.microsoft.com/office/powerpoint/2010/main" val="33555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38519A-3390-F749-83B9-813B5A3CC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5" r="53084" b="6963"/>
          <a:stretch/>
        </p:blipFill>
        <p:spPr>
          <a:xfrm>
            <a:off x="3651767" y="3210086"/>
            <a:ext cx="5254080" cy="34364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1FF319-D73E-EF44-9C1E-427A61B67552}"/>
              </a:ext>
            </a:extLst>
          </p:cNvPr>
          <p:cNvSpPr/>
          <p:nvPr/>
        </p:nvSpPr>
        <p:spPr>
          <a:xfrm>
            <a:off x="3282151" y="4989502"/>
            <a:ext cx="1276568" cy="182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3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Compressed MLM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790348" y="2139336"/>
            <a:ext cx="807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2800" dirty="0"/>
              <a:t> = x</a:t>
            </a:r>
            <a:r>
              <a:rPr lang="en-US" sz="2800" baseline="-25000" dirty="0"/>
              <a:t>1</a:t>
            </a:r>
            <a:r>
              <a:rPr lang="en-US" sz="2800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 + 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4   </a:t>
            </a:r>
            <a:r>
              <a:rPr lang="en-US" sz="3600" dirty="0"/>
              <a:t>+        </a:t>
            </a:r>
            <a:r>
              <a:rPr lang="en-US" sz="3600" dirty="0" err="1"/>
              <a:t>Z</a:t>
            </a:r>
            <a:r>
              <a:rPr lang="en-US" sz="3600" dirty="0" err="1">
                <a:solidFill>
                  <a:schemeClr val="accent2"/>
                </a:solidFill>
              </a:rPr>
              <a:t>u</a:t>
            </a:r>
            <a:r>
              <a:rPr lang="en-US" sz="2800" dirty="0"/>
              <a:t>+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609068" y="2139554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171366"/>
            <a:ext cx="8249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Kinship +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578788" y="1171366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66939"/>
              </p:ext>
            </p:extLst>
          </p:nvPr>
        </p:nvGraphicFramePr>
        <p:xfrm>
          <a:off x="8839929" y="2948246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8200" imgH="3670300" progId="Excel.Sheet.12">
                  <p:embed/>
                </p:oleObj>
              </mc:Choice>
              <mc:Fallback>
                <p:oleObj name="Worksheet" r:id="rId3" imgW="838200" imgH="36703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9929" y="2948246"/>
                        <a:ext cx="838200" cy="367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935849" y="3210086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9"/>
          <p:cNvCxnSpPr>
            <a:cxnSpLocks noChangeShapeType="1"/>
            <a:endCxn id="2" idx="0"/>
          </p:cNvCxnSpPr>
          <p:nvPr/>
        </p:nvCxnSpPr>
        <p:spPr bwMode="auto">
          <a:xfrm>
            <a:off x="9259029" y="2700811"/>
            <a:ext cx="0" cy="2474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23178" y="4758669"/>
            <a:ext cx="1592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Groups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93188" y="1976975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Zhang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8384" y="5593164"/>
            <a:ext cx="2316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453EE-5AA5-D644-815C-DA7D68C77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466" y="205846"/>
            <a:ext cx="1318763" cy="1771129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20981"/>
              </p:ext>
            </p:extLst>
          </p:nvPr>
        </p:nvGraphicFramePr>
        <p:xfrm>
          <a:off x="3945781" y="2966920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8200" imgH="3670300" progId="Excel.Sheet.12">
                  <p:embed/>
                </p:oleObj>
              </mc:Choice>
              <mc:Fallback>
                <p:oleObj name="Worksheet" r:id="rId6" imgW="838200" imgH="3670300" progId="Excel.Shee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5781" y="2966920"/>
                        <a:ext cx="838200" cy="3679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028411" y="3219423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9"/>
          <p:cNvCxnSpPr>
            <a:cxnSpLocks noChangeShapeType="1"/>
          </p:cNvCxnSpPr>
          <p:nvPr/>
        </p:nvCxnSpPr>
        <p:spPr bwMode="auto">
          <a:xfrm flipH="1">
            <a:off x="4717335" y="4989502"/>
            <a:ext cx="4218515" cy="0"/>
          </a:xfrm>
          <a:prstGeom prst="straightConnector1">
            <a:avLst/>
          </a:prstGeom>
          <a:noFill/>
          <a:ln w="2540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63CF8553-D2EE-6C44-B90A-734DA86C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047" y="4758668"/>
            <a:ext cx="2302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1497565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893" grpId="0"/>
      <p:bldP spid="37903" grpId="0"/>
      <p:bldP spid="9" grpId="0" animBg="1"/>
      <p:bldP spid="23" grpId="0"/>
      <p:bldP spid="25" grpId="0"/>
      <p:bldP spid="26" grpId="0"/>
      <p:bldP spid="22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10_wa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5051"/>
          <a:stretch>
            <a:fillRect/>
          </a:stretch>
        </p:blipFill>
        <p:spPr>
          <a:xfrm>
            <a:off x="3276601" y="1295401"/>
            <a:ext cx="6181725" cy="4297363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56606" y="0"/>
            <a:ext cx="9221714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Likelihood over Grouping by kinship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1028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743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10100" y="330606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/>
        </p:nvGraphicFramePr>
        <p:xfrm>
          <a:off x="2438401" y="1219200"/>
          <a:ext cx="7010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4654A0C-C33A-AC4C-937B-3336B295F2B6}"/>
              </a:ext>
            </a:extLst>
          </p:cNvPr>
          <p:cNvSpPr/>
          <p:nvPr/>
        </p:nvSpPr>
        <p:spPr>
          <a:xfrm>
            <a:off x="2815867" y="6223702"/>
            <a:ext cx="6721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Compression level </a:t>
            </a:r>
            <a:r>
              <a:rPr lang="en-US" sz="2800" dirty="0"/>
              <a:t>(AVG individuals/group)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40404-C6DC-1549-BCAB-58B9B52BE175}"/>
              </a:ext>
            </a:extLst>
          </p:cNvPr>
          <p:cNvSpPr/>
          <p:nvPr/>
        </p:nvSpPr>
        <p:spPr>
          <a:xfrm rot="16200000">
            <a:off x="-35158" y="3277780"/>
            <a:ext cx="410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-2 Log Likelihood</a:t>
            </a:r>
          </a:p>
        </p:txBody>
      </p:sp>
    </p:spTree>
    <p:extLst>
      <p:ext uri="{BB962C8B-B14F-4D97-AF65-F5344CB8AC3E}">
        <p14:creationId xmlns:p14="http://schemas.microsoft.com/office/powerpoint/2010/main" val="40643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96 0.00162 L 4.375E-6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1100</Words>
  <Application>Microsoft Macintosh PowerPoint</Application>
  <PresentationFormat>Widescreen</PresentationFormat>
  <Paragraphs>260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Constantia</vt:lpstr>
      <vt:lpstr>Symbol</vt:lpstr>
      <vt:lpstr>Times New Roman</vt:lpstr>
      <vt:lpstr>Verdana</vt:lpstr>
      <vt:lpstr>Wingdings 2</vt:lpstr>
      <vt:lpstr>Office Theme</vt:lpstr>
      <vt:lpstr>Worksheet</vt:lpstr>
      <vt:lpstr>Statistical Genomics</vt:lpstr>
      <vt:lpstr>Outline</vt:lpstr>
      <vt:lpstr>Hidden, observed, induction, and modeling</vt:lpstr>
      <vt:lpstr>MLM (Q+K) for GWAS</vt:lpstr>
      <vt:lpstr>GWAS does  not work for traits associated with structure</vt:lpstr>
      <vt:lpstr>Queen + King</vt:lpstr>
      <vt:lpstr>Critical thinking on MLM</vt:lpstr>
      <vt:lpstr>Compressed MLM</vt:lpstr>
      <vt:lpstr>Likelihood over Grouping by kinship </vt:lpstr>
      <vt:lpstr>Compression improves power</vt:lpstr>
      <vt:lpstr>PowerPoint Presentation</vt:lpstr>
      <vt:lpstr>Compressed MLM is more general</vt:lpstr>
      <vt:lpstr>Enriched Compressed MLM</vt:lpstr>
      <vt:lpstr>PowerPoint Presentation</vt:lpstr>
      <vt:lpstr>Statistical power improvement</vt:lpstr>
      <vt:lpstr>Computing time of inverse</vt:lpstr>
      <vt:lpstr>Computing time of MLM GWAS</vt:lpstr>
      <vt:lpstr>Genetic evaluation strategy for GWAS</vt:lpstr>
      <vt:lpstr>Population Parameters Previously Determined (P3D)</vt:lpstr>
      <vt:lpstr>P3D and Full optimization are similar</vt:lpstr>
      <vt:lpstr>Compression + P3D</vt:lpstr>
      <vt:lpstr>P3D/EMMAx</vt:lpstr>
      <vt:lpstr>Simulation with GAPIT</vt:lpstr>
      <vt:lpstr>CMLM in GAPIT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98</cp:revision>
  <dcterms:created xsi:type="dcterms:W3CDTF">2020-01-18T23:14:17Z</dcterms:created>
  <dcterms:modified xsi:type="dcterms:W3CDTF">2023-03-04T05:27:22Z</dcterms:modified>
</cp:coreProperties>
</file>