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452" r:id="rId7"/>
    <p:sldId id="260" r:id="rId8"/>
    <p:sldId id="261" r:id="rId9"/>
    <p:sldId id="262" r:id="rId10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4"/>
  </p:normalViewPr>
  <p:slideViewPr>
    <p:cSldViewPr snapToGrid="0">
      <p:cViewPr varScale="1">
        <p:scale>
          <a:sx n="86" d="100"/>
          <a:sy n="86" d="100"/>
        </p:scale>
        <p:origin x="14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1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2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8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0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6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8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2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3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1DD1D-F9A4-7342-B806-A99ED49E5B6C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E7BB5-CA37-C844-92C1-38AA3A6F5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enggg/BLINK/blob/master/blink.exe" TargetMode="External"/><Relationship Id="rId2" Type="http://schemas.openxmlformats.org/officeDocument/2006/relationships/hyperlink" Target="https://github.com/Menggg/BLINK/blob/master/demo_data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EA3BA-1B22-A492-86CE-F8809C71D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598" y="753712"/>
            <a:ext cx="10972800" cy="2865120"/>
          </a:xfrm>
        </p:spPr>
        <p:txBody>
          <a:bodyPr/>
          <a:lstStyle/>
          <a:p>
            <a:r>
              <a:rPr lang="en-US" dirty="0"/>
              <a:t>How to use BLINK C version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4050E-0A04-6487-FFB0-62D0EAD9D4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Meng Huang</a:t>
            </a:r>
          </a:p>
          <a:p>
            <a:r>
              <a:rPr lang="en-US" dirty="0" err="1"/>
              <a:t>Meng.huang.cn@gmail.com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A3BC23-9433-D939-E289-8FE9B4EF2A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5" t="8975" r="19765" b="18376"/>
          <a:stretch/>
        </p:blipFill>
        <p:spPr bwMode="auto">
          <a:xfrm>
            <a:off x="12036542" y="5915694"/>
            <a:ext cx="2271522" cy="2194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933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FB59D-2C3B-E5A0-3999-75034705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file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57EA6-99CB-7597-E825-B060D3520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demo data from </a:t>
            </a:r>
            <a:r>
              <a:rPr lang="en-US" dirty="0">
                <a:hlinkClick r:id="rId2"/>
              </a:rPr>
              <a:t>https://github.com/Menggg/BLINK/blob/master/demo_data.zip</a:t>
            </a:r>
            <a:endParaRPr lang="en-US" dirty="0"/>
          </a:p>
          <a:p>
            <a:r>
              <a:rPr lang="en-US" dirty="0"/>
              <a:t>Download windows executable file from </a:t>
            </a:r>
            <a:r>
              <a:rPr lang="en-US" dirty="0">
                <a:hlinkClick r:id="rId3"/>
              </a:rPr>
              <a:t>https://github.com/Menggg/BLINK/blob/master/blink.exe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A8E462-60E9-5ECC-3E10-8F5092359E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5" t="8975" r="19765" b="18376"/>
          <a:stretch/>
        </p:blipFill>
        <p:spPr bwMode="auto">
          <a:xfrm>
            <a:off x="12066197" y="5997970"/>
            <a:ext cx="2271522" cy="2194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976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DC4F-F1E6-5146-E591-5435AF001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Phenotype file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4BA8F5E-A18A-10AF-0AF2-F0C865FB91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283"/>
          <a:stretch/>
        </p:blipFill>
        <p:spPr bwMode="auto">
          <a:xfrm>
            <a:off x="511452" y="2349652"/>
            <a:ext cx="13238669" cy="366220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mv="urn:schemas-microsoft-com:mac:vml" xmlns:mo="http://schemas.microsoft.com/office/mac/office/2008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123773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F09FC-D0A8-30EC-D395-A6FCEB98B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Covariates file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9491A2-D7BC-53AF-F0FF-0B9B32A08E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" b="1196"/>
          <a:stretch/>
        </p:blipFill>
        <p:spPr bwMode="auto">
          <a:xfrm>
            <a:off x="1777284" y="1759888"/>
            <a:ext cx="9164606" cy="59508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629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BEC4A-2130-F7F2-EFD4-863B4E3A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GWAS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B28B1-929E-E013-FDA9-695878E07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blink --file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myData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--plink --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gwas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--out test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./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blink_linux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--file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myData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--plink --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gwas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--out test</a:t>
            </a:r>
          </a:p>
          <a:p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7A9105-1D85-4CBF-FB92-DC35277D18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5" t="8975" r="19765" b="18376"/>
          <a:stretch/>
        </p:blipFill>
        <p:spPr bwMode="auto">
          <a:xfrm>
            <a:off x="12140338" y="6035040"/>
            <a:ext cx="2271522" cy="2194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03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-7799"/>
            <a:ext cx="14630400" cy="1428050"/>
          </a:xfrm>
        </p:spPr>
        <p:txBody>
          <a:bodyPr/>
          <a:lstStyle/>
          <a:p>
            <a:pPr algn="ctr"/>
            <a:r>
              <a:rPr kumimoji="1" lang="en-US" altLang="zh-CN" b="1" dirty="0">
                <a:solidFill>
                  <a:schemeClr val="accent1"/>
                </a:solidFill>
                <a:latin typeface="+mn-lt"/>
              </a:rPr>
              <a:t>Transform of genotype data by BLINK</a:t>
            </a:r>
            <a:endParaRPr kumimoji="1" lang="zh-CN" altLang="en-US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5847910" y="3640580"/>
            <a:ext cx="2194560" cy="2194560"/>
          </a:xfrm>
          <a:prstGeom prst="ellipse">
            <a:avLst/>
          </a:prstGeom>
          <a:gradFill flip="none" rotWithShape="1">
            <a:gsLst>
              <a:gs pos="90000">
                <a:schemeClr val="accent2">
                  <a:lumMod val="60000"/>
                  <a:lumOff val="40000"/>
                </a:schemeClr>
              </a:gs>
              <a:gs pos="0">
                <a:schemeClr val="accent2">
                  <a:lumMod val="50000"/>
                </a:schemeClr>
              </a:gs>
              <a:gs pos="43000">
                <a:schemeClr val="accent2">
                  <a:lumMod val="75000"/>
                </a:schemeClr>
              </a:gs>
              <a:gs pos="97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4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Arrow Connector 9"/>
          <p:cNvCxnSpPr>
            <a:stCxn id="19" idx="0"/>
            <a:endCxn id="4" idx="4"/>
          </p:cNvCxnSpPr>
          <p:nvPr/>
        </p:nvCxnSpPr>
        <p:spPr>
          <a:xfrm flipV="1">
            <a:off x="6945190" y="5835140"/>
            <a:ext cx="0" cy="5744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0"/>
          <p:cNvCxnSpPr>
            <a:stCxn id="4" idx="2"/>
            <a:endCxn id="18" idx="6"/>
          </p:cNvCxnSpPr>
          <p:nvPr/>
        </p:nvCxnSpPr>
        <p:spPr>
          <a:xfrm flipH="1">
            <a:off x="5261417" y="4737860"/>
            <a:ext cx="586494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2"/>
          <p:cNvCxnSpPr>
            <a:stCxn id="4" idx="0"/>
            <a:endCxn id="16" idx="4"/>
          </p:cNvCxnSpPr>
          <p:nvPr/>
        </p:nvCxnSpPr>
        <p:spPr>
          <a:xfrm flipV="1">
            <a:off x="6945190" y="3066172"/>
            <a:ext cx="0" cy="57440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0"/>
          <p:cNvCxnSpPr>
            <a:stCxn id="17" idx="2"/>
            <a:endCxn id="4" idx="6"/>
          </p:cNvCxnSpPr>
          <p:nvPr/>
        </p:nvCxnSpPr>
        <p:spPr>
          <a:xfrm flipH="1">
            <a:off x="8042471" y="4737860"/>
            <a:ext cx="586494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6122230" y="1420252"/>
            <a:ext cx="1645920" cy="1645920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8628964" y="3914900"/>
            <a:ext cx="1645920" cy="164592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615496" y="3914900"/>
            <a:ext cx="1645920" cy="1645920"/>
          </a:xfrm>
          <a:prstGeom prst="ellipse">
            <a:avLst/>
          </a:prstGeom>
          <a:solidFill>
            <a:srgbClr val="FF2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6122230" y="6409549"/>
            <a:ext cx="1645920" cy="1645920"/>
          </a:xfrm>
          <a:prstGeom prst="ellipse">
            <a:avLst/>
          </a:prstGeom>
          <a:solidFill>
            <a:srgbClr val="94209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37" name="Rectangle 36"/>
          <p:cNvSpPr/>
          <p:nvPr/>
        </p:nvSpPr>
        <p:spPr>
          <a:xfrm>
            <a:off x="6097843" y="4336116"/>
            <a:ext cx="16946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BLINK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836212" y="4409981"/>
            <a:ext cx="1231426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36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PLINK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057288" y="6918577"/>
            <a:ext cx="172194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360" b="1" dirty="0" err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HapMap</a:t>
            </a:r>
            <a:endParaRPr lang="en-US" sz="336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09751" y="4423928"/>
            <a:ext cx="857414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36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VCF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092232" y="1929279"/>
            <a:ext cx="1705916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36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Numeric</a:t>
            </a:r>
          </a:p>
        </p:txBody>
      </p:sp>
    </p:spTree>
    <p:extLst>
      <p:ext uri="{BB962C8B-B14F-4D97-AF65-F5344CB8AC3E}">
        <p14:creationId xmlns:p14="http://schemas.microsoft.com/office/powerpoint/2010/main" val="143670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36A46-ABC5-C0CA-3CFD-1DBB4618D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Step1: compress to blink binary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A4A87-E497-1D4B-9557-52D7BDF9A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n-US" sz="3840" kern="100" dirty="0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blink --file </a:t>
            </a:r>
            <a:r>
              <a:rPr lang="en-US" sz="3840" kern="100" dirty="0" err="1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myData</a:t>
            </a:r>
            <a:r>
              <a:rPr lang="en-US" sz="3840" kern="100" dirty="0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--compress --numeric</a:t>
            </a:r>
            <a:endParaRPr lang="en-US" sz="3840" kern="100" dirty="0"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3840" kern="100" dirty="0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blink --file </a:t>
            </a:r>
            <a:r>
              <a:rPr lang="en-US" sz="3840" kern="100" dirty="0" err="1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myData</a:t>
            </a:r>
            <a:r>
              <a:rPr lang="en-US" sz="3840" kern="100" dirty="0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--compress --</a:t>
            </a:r>
            <a:r>
              <a:rPr lang="en-US" sz="3840" kern="100" dirty="0" err="1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hapmap</a:t>
            </a:r>
            <a:endParaRPr lang="en-US" sz="3840" kern="100" dirty="0"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3840" kern="100" dirty="0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blink --file </a:t>
            </a:r>
            <a:r>
              <a:rPr lang="en-US" sz="3840" kern="100" dirty="0" err="1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myData</a:t>
            </a:r>
            <a:r>
              <a:rPr lang="en-US" sz="3840" kern="100" dirty="0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--compress --</a:t>
            </a:r>
            <a:r>
              <a:rPr lang="en-US" sz="3840" kern="100" dirty="0" err="1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vcf</a:t>
            </a:r>
            <a:endParaRPr lang="en-US" sz="3840" kern="100" dirty="0"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3840" kern="100" dirty="0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blink --file </a:t>
            </a:r>
            <a:r>
              <a:rPr lang="en-US" sz="3840" kern="100" dirty="0" err="1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myData</a:t>
            </a:r>
            <a:r>
              <a:rPr lang="en-US" sz="3840" kern="100" dirty="0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--compress --plink</a:t>
            </a:r>
            <a:endParaRPr lang="en-US" sz="3840" kern="100" dirty="0"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A3D511-2707-8B98-DEE5-96DFBD9557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5" t="8975" r="19765" b="18376"/>
          <a:stretch/>
        </p:blipFill>
        <p:spPr bwMode="auto">
          <a:xfrm>
            <a:off x="12006885" y="6035040"/>
            <a:ext cx="2271522" cy="2194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689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91A61-2CCC-162C-53B9-4F7F6D3A3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Step2: convert blink binary format to target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3DDC4-DB4D-0532-D6A1-CCAA0D23E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blink --file </a:t>
            </a:r>
            <a:r>
              <a:rPr lang="en-US" kern="1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myData</a:t>
            </a: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--recode --out </a:t>
            </a:r>
            <a:r>
              <a:rPr lang="en-US" kern="1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newdata</a:t>
            </a: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--numeric</a:t>
            </a:r>
            <a:endParaRPr lang="en-US" kern="100" dirty="0"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blink --file </a:t>
            </a:r>
            <a:r>
              <a:rPr lang="en-US" kern="1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myData</a:t>
            </a: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--recode --out </a:t>
            </a:r>
            <a:r>
              <a:rPr lang="en-US" kern="1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newdata</a:t>
            </a: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--</a:t>
            </a:r>
            <a:r>
              <a:rPr lang="en-US" kern="1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hapmap</a:t>
            </a:r>
            <a:endParaRPr lang="en-US" kern="100" dirty="0"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blink --file </a:t>
            </a:r>
            <a:r>
              <a:rPr lang="en-US" kern="1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myData</a:t>
            </a: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--recode --out </a:t>
            </a:r>
            <a:r>
              <a:rPr lang="en-US" kern="1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newdata</a:t>
            </a: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–</a:t>
            </a:r>
            <a:r>
              <a:rPr lang="en-US" kern="1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vcf</a:t>
            </a:r>
            <a:endParaRPr lang="en-US" kern="100" dirty="0">
              <a:solidFill>
                <a:srgbClr val="000000"/>
              </a:solidFill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blink --file </a:t>
            </a:r>
            <a:r>
              <a:rPr lang="en-US" kern="1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myData</a:t>
            </a: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--recode --out </a:t>
            </a:r>
            <a:r>
              <a:rPr lang="en-US" kern="1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newdata</a:t>
            </a:r>
            <a:r>
              <a:rPr lang="en-US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–plin</a:t>
            </a:r>
            <a:r>
              <a:rPr lang="en-US" kern="100" dirty="0">
                <a:solidFill>
                  <a:srgbClr val="00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</a:t>
            </a:r>
            <a:endParaRPr lang="en-US" kern="100" dirty="0">
              <a:effectLst/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160" kern="100" dirty="0">
              <a:latin typeface="Cambria" panose="020405030504060302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CF2818-104D-0A09-80E0-5B23DC6FE0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5" t="8975" r="19765" b="18376"/>
          <a:stretch/>
        </p:blipFill>
        <p:spPr bwMode="auto">
          <a:xfrm>
            <a:off x="11917916" y="6035040"/>
            <a:ext cx="2271522" cy="2194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4758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F7BC9-692E-6327-5002-9D50861F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and reference allele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5CF42-A84E-72FC-17A6-B734D0677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will be saved into .inf file </a:t>
            </a:r>
          </a:p>
          <a:p>
            <a:r>
              <a:rPr lang="en-US" dirty="0"/>
              <a:t>If there is .inf file, alt/ref allele will be extracted from .inf file.</a:t>
            </a:r>
          </a:p>
          <a:p>
            <a:r>
              <a:rPr lang="en-US" dirty="0"/>
              <a:t>If there is no .inf file, alt/ref will be A/T only.</a:t>
            </a:r>
          </a:p>
        </p:txBody>
      </p:sp>
    </p:spTree>
    <p:extLst>
      <p:ext uri="{BB962C8B-B14F-4D97-AF65-F5344CB8AC3E}">
        <p14:creationId xmlns:p14="http://schemas.microsoft.com/office/powerpoint/2010/main" val="368040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162</TotalTime>
  <Words>250</Words>
  <Application>Microsoft Macintosh PowerPoint</Application>
  <PresentationFormat>Custom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Menlo</vt:lpstr>
      <vt:lpstr>Office Theme 2013 - 2022</vt:lpstr>
      <vt:lpstr>How to use BLINK C version</vt:lpstr>
      <vt:lpstr>Input file preparation</vt:lpstr>
      <vt:lpstr>Phenotype file</vt:lpstr>
      <vt:lpstr>Covariates file</vt:lpstr>
      <vt:lpstr>Implement GWAS</vt:lpstr>
      <vt:lpstr>Transform of genotype data by BLINK</vt:lpstr>
      <vt:lpstr>Step1: compress to blink binary format</vt:lpstr>
      <vt:lpstr>Step2: convert blink binary format to target format</vt:lpstr>
      <vt:lpstr>Alternative and reference allele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BLINK C version</dc:title>
  <dc:creator>Huang, Meng</dc:creator>
  <cp:lastModifiedBy>Zhang, Zhiwu</cp:lastModifiedBy>
  <cp:revision>7</cp:revision>
  <dcterms:created xsi:type="dcterms:W3CDTF">2023-04-11T13:49:22Z</dcterms:created>
  <dcterms:modified xsi:type="dcterms:W3CDTF">2023-04-12T02:24:53Z</dcterms:modified>
</cp:coreProperties>
</file>