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5"/>
  </p:notesMasterIdLst>
  <p:sldIdLst>
    <p:sldId id="307" r:id="rId2"/>
    <p:sldId id="430" r:id="rId3"/>
    <p:sldId id="33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97"/>
    <p:restoredTop sz="81536"/>
  </p:normalViewPr>
  <p:slideViewPr>
    <p:cSldViewPr snapToGrid="0" snapToObjects="1">
      <p:cViewPr varScale="1">
        <p:scale>
          <a:sx n="109" d="100"/>
          <a:sy n="109" d="100"/>
        </p:scale>
        <p:origin x="15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02881-2D3C-384C-B2E5-5A6FFE92557B}" type="datetimeFigureOut">
              <a:rPr lang="en-US" smtClean="0"/>
              <a:t>4/17/25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5E7E5-1986-184D-9714-100ED52F2D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18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2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40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7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52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82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33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95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0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0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75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6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2D15F-A8BE-E54B-9202-76E9C8AC610C}" type="datetimeFigureOut">
              <a:rPr lang="en-US" smtClean="0"/>
              <a:t>4/17/25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3DB2E-DE22-DF44-A0EC-916AAC02D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1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G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00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1701" y="2036495"/>
            <a:ext cx="8857883" cy="107285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accent5"/>
                </a:solidFill>
              </a:rPr>
              <a:t>Statistical Genomics</a:t>
            </a:r>
          </a:p>
        </p:txBody>
      </p:sp>
      <p:pic>
        <p:nvPicPr>
          <p:cNvPr id="4" name="Picture 7" descr="Washington_State_Cougar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887" y="5049539"/>
            <a:ext cx="1433513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3036699" y="3844956"/>
            <a:ext cx="6400800" cy="1204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800" dirty="0"/>
              <a:t>Zhiwu Zhang</a:t>
            </a:r>
          </a:p>
          <a:p>
            <a:pPr marL="0" indent="0" algn="ctr">
              <a:buNone/>
            </a:pPr>
            <a:r>
              <a:rPr lang="en-US" sz="2800" dirty="0"/>
              <a:t>Washington State University</a:t>
            </a: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192F9A08-CAA6-2340-9D23-075F72215EA7}"/>
              </a:ext>
            </a:extLst>
          </p:cNvPr>
          <p:cNvSpPr txBox="1">
            <a:spLocks/>
          </p:cNvSpPr>
          <p:nvPr/>
        </p:nvSpPr>
        <p:spPr bwMode="auto">
          <a:xfrm>
            <a:off x="2457002" y="3044856"/>
            <a:ext cx="7487279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800" b="1">
                <a:solidFill>
                  <a:schemeClr val="bg2">
                    <a:lumMod val="50000"/>
                  </a:schemeClr>
                </a:solidFill>
              </a:rPr>
              <a:t>AI GWAS</a:t>
            </a:r>
            <a:endParaRPr lang="en-US" sz="28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057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 HW due on Friday (April 28) at 3:10PM</a:t>
            </a:r>
          </a:p>
          <a:p>
            <a:r>
              <a:rPr lang="en-US" dirty="0"/>
              <a:t>Final exam: May 3, 4:30-6:30pm, open book, 50 questions</a:t>
            </a:r>
          </a:p>
          <a:p>
            <a:r>
              <a:rPr lang="en-US" dirty="0"/>
              <a:t>Grade submission: May 4 to students and May 5 to university</a:t>
            </a:r>
          </a:p>
          <a:p>
            <a:r>
              <a:rPr lang="en-US" dirty="0"/>
              <a:t>Course evaluation target: 100% responses by Friday (April 28)</a:t>
            </a:r>
          </a:p>
          <a:p>
            <a:r>
              <a:rPr lang="en-US" dirty="0"/>
              <a:t>Group pictures: Wednesday (April 26)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+mn-lt"/>
              </a:rPr>
              <a:t>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47474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Calibri" charset="0"/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24" y="1690688"/>
            <a:ext cx="11712388" cy="3450696"/>
          </a:xfrm>
        </p:spPr>
        <p:txBody>
          <a:bodyPr/>
          <a:lstStyle/>
          <a:p>
            <a:r>
              <a:rPr lang="en-US" dirty="0">
                <a:latin typeface="Constantia" charset="0"/>
              </a:rPr>
              <a:t>Statistics, statistical learning, machine learning, and artificial intelligence</a:t>
            </a:r>
          </a:p>
          <a:p>
            <a:r>
              <a:rPr lang="en-US" dirty="0">
                <a:latin typeface="Constantia" charset="0"/>
              </a:rPr>
              <a:t>Modeling genomic prediction</a:t>
            </a:r>
          </a:p>
          <a:p>
            <a:r>
              <a:rPr lang="en-US" dirty="0">
                <a:latin typeface="Constantia" charset="0"/>
              </a:rPr>
              <a:t>Machine learning</a:t>
            </a:r>
          </a:p>
          <a:p>
            <a:r>
              <a:rPr lang="en-US" dirty="0">
                <a:latin typeface="Constantia" charset="0"/>
              </a:rPr>
              <a:t>Mathematic foundation of deep learning (neural network)</a:t>
            </a:r>
          </a:p>
        </p:txBody>
      </p:sp>
    </p:spTree>
    <p:extLst>
      <p:ext uri="{BB962C8B-B14F-4D97-AF65-F5344CB8AC3E}">
        <p14:creationId xmlns:p14="http://schemas.microsoft.com/office/powerpoint/2010/main" val="414500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1586</TotalTime>
  <Words>93</Words>
  <Application>Microsoft Macintosh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Constantia</vt:lpstr>
      <vt:lpstr>Office Theme</vt:lpstr>
      <vt:lpstr>Statistical Genomics</vt:lpstr>
      <vt:lpstr>Administration</vt:lpstr>
      <vt:lpstr>Outline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Zhang, Zhiwu</dc:creator>
  <cp:lastModifiedBy>Zhang, Zhiwu</cp:lastModifiedBy>
  <cp:revision>179</cp:revision>
  <dcterms:created xsi:type="dcterms:W3CDTF">2020-01-18T23:14:17Z</dcterms:created>
  <dcterms:modified xsi:type="dcterms:W3CDTF">2025-04-18T04:52:26Z</dcterms:modified>
</cp:coreProperties>
</file>