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"/>
  </p:notesMasterIdLst>
  <p:sldIdLst>
    <p:sldId id="477" r:id="rId2"/>
    <p:sldId id="47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5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1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89297" y="5478879"/>
            <a:ext cx="70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GLM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3578" y="4726420"/>
            <a:ext cx="92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0297" y="384482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CMLM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 l="18333" t="27344" r="25000" b="12500"/>
          <a:stretch>
            <a:fillRect/>
          </a:stretch>
        </p:blipFill>
        <p:spPr bwMode="auto">
          <a:xfrm>
            <a:off x="3669758" y="5187286"/>
            <a:ext cx="914400" cy="59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l="30555" t="33420" r="38889" b="24045"/>
          <a:stretch>
            <a:fillRect/>
          </a:stretch>
        </p:blipFill>
        <p:spPr bwMode="auto">
          <a:xfrm>
            <a:off x="4776071" y="4308978"/>
            <a:ext cx="914400" cy="77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l="37037" t="28862" r="41667" b="34679"/>
          <a:stretch>
            <a:fillRect/>
          </a:stretch>
        </p:blipFill>
        <p:spPr bwMode="auto">
          <a:xfrm>
            <a:off x="2867774" y="5916656"/>
            <a:ext cx="853190" cy="8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682963" y="63290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9" name="Elbow Connector 28"/>
          <p:cNvCxnSpPr/>
          <p:nvPr/>
        </p:nvCxnSpPr>
        <p:spPr>
          <a:xfrm flipV="1">
            <a:off x="2824486" y="5097458"/>
            <a:ext cx="1759672" cy="756701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cxnSpLocks/>
          </p:cNvCxnSpPr>
          <p:nvPr/>
        </p:nvCxnSpPr>
        <p:spPr>
          <a:xfrm flipV="1">
            <a:off x="3747419" y="4235902"/>
            <a:ext cx="2009679" cy="859850"/>
          </a:xfrm>
          <a:prstGeom prst="bentConnector3">
            <a:avLst>
              <a:gd name="adj1" fmla="val 4731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flipV="1">
            <a:off x="4690298" y="3367034"/>
            <a:ext cx="2258077" cy="868868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229" y="3436141"/>
            <a:ext cx="914400" cy="778013"/>
          </a:xfrm>
          <a:prstGeom prst="rect">
            <a:avLst/>
          </a:prstGeom>
        </p:spPr>
      </p:pic>
      <p:cxnSp>
        <p:nvCxnSpPr>
          <p:cNvPr id="42" name="Elbow Connector 41"/>
          <p:cNvCxnSpPr/>
          <p:nvPr/>
        </p:nvCxnSpPr>
        <p:spPr>
          <a:xfrm flipV="1">
            <a:off x="5819336" y="2496834"/>
            <a:ext cx="2258077" cy="868868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19335" y="2936038"/>
            <a:ext cx="9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ECMLM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/>
          <a:srcRect l="19674" t="66092" r="56108" b="20505"/>
          <a:stretch/>
        </p:blipFill>
        <p:spPr>
          <a:xfrm>
            <a:off x="8232101" y="1713296"/>
            <a:ext cx="914400" cy="8326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5615" y="840261"/>
            <a:ext cx="914400" cy="687056"/>
          </a:xfrm>
          <a:prstGeom prst="rect">
            <a:avLst/>
          </a:prstGeom>
        </p:spPr>
      </p:pic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A3070F2E-935B-664A-AA49-1E1B10A857D4}"/>
              </a:ext>
            </a:extLst>
          </p:cNvPr>
          <p:cNvCxnSpPr/>
          <p:nvPr/>
        </p:nvCxnSpPr>
        <p:spPr>
          <a:xfrm flipV="1">
            <a:off x="6948374" y="1630877"/>
            <a:ext cx="2258077" cy="868868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6F65DAD-8DF3-1A47-AB24-779D954B5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0726" y="151438"/>
            <a:ext cx="3670598" cy="162404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72E46A1-4852-D944-8FB6-BB8DAC991C5F}"/>
              </a:ext>
            </a:extLst>
          </p:cNvPr>
          <p:cNvSpPr txBox="1"/>
          <p:nvPr/>
        </p:nvSpPr>
        <p:spPr>
          <a:xfrm rot="18625428">
            <a:off x="2620770" y="2147703"/>
            <a:ext cx="2457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Genomic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</a:rPr>
              <a:t> prediction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60DF7B-0006-1249-9A7E-2C46CE807BB7}"/>
              </a:ext>
            </a:extLst>
          </p:cNvPr>
          <p:cNvCxnSpPr>
            <a:cxnSpLocks/>
          </p:cNvCxnSpPr>
          <p:nvPr/>
        </p:nvCxnSpPr>
        <p:spPr>
          <a:xfrm flipH="1" flipV="1">
            <a:off x="4528889" y="2914290"/>
            <a:ext cx="1224589" cy="175496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C96619-E99E-0246-8882-A41FFE28F445}"/>
              </a:ext>
            </a:extLst>
          </p:cNvPr>
          <p:cNvCxnSpPr>
            <a:cxnSpLocks/>
          </p:cNvCxnSpPr>
          <p:nvPr/>
        </p:nvCxnSpPr>
        <p:spPr>
          <a:xfrm flipH="1" flipV="1">
            <a:off x="4378604" y="3198243"/>
            <a:ext cx="568196" cy="645247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55705FF-BFDA-B54A-A06E-123367243861}"/>
              </a:ext>
            </a:extLst>
          </p:cNvPr>
          <p:cNvCxnSpPr>
            <a:cxnSpLocks/>
          </p:cNvCxnSpPr>
          <p:nvPr/>
        </p:nvCxnSpPr>
        <p:spPr>
          <a:xfrm flipV="1">
            <a:off x="4016418" y="3436141"/>
            <a:ext cx="124680" cy="1229687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7DD8A81-013F-AF4A-9A60-CA2AFEAC9881}"/>
              </a:ext>
            </a:extLst>
          </p:cNvPr>
          <p:cNvSpPr txBox="1"/>
          <p:nvPr/>
        </p:nvSpPr>
        <p:spPr>
          <a:xfrm rot="18625428">
            <a:off x="8897087" y="6007317"/>
            <a:ext cx="167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GWAS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151EC68-4077-544C-AAE6-E61AD44E2D55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6948374" y="4349803"/>
            <a:ext cx="2561584" cy="1760306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C47D28B-ED64-C14B-850B-B5DF34D9BCF0}"/>
              </a:ext>
            </a:extLst>
          </p:cNvPr>
          <p:cNvCxnSpPr>
            <a:cxnSpLocks/>
          </p:cNvCxnSpPr>
          <p:nvPr/>
        </p:nvCxnSpPr>
        <p:spPr>
          <a:xfrm>
            <a:off x="5827727" y="5095752"/>
            <a:ext cx="3502752" cy="113881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F6DFBB-1339-1442-A70F-0AB15AD2BB30}"/>
              </a:ext>
            </a:extLst>
          </p:cNvPr>
          <p:cNvCxnSpPr>
            <a:cxnSpLocks/>
          </p:cNvCxnSpPr>
          <p:nvPr/>
        </p:nvCxnSpPr>
        <p:spPr>
          <a:xfrm>
            <a:off x="4719347" y="5766034"/>
            <a:ext cx="4528018" cy="61790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2BA28F2-B513-E84D-B7A1-CCFE386C70C2}"/>
              </a:ext>
            </a:extLst>
          </p:cNvPr>
          <p:cNvCxnSpPr>
            <a:cxnSpLocks/>
          </p:cNvCxnSpPr>
          <p:nvPr/>
        </p:nvCxnSpPr>
        <p:spPr>
          <a:xfrm>
            <a:off x="3818048" y="6467224"/>
            <a:ext cx="5328453" cy="9637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354715D-233E-9745-AFCC-F77585549F0A}"/>
              </a:ext>
            </a:extLst>
          </p:cNvPr>
          <p:cNvCxnSpPr>
            <a:cxnSpLocks/>
          </p:cNvCxnSpPr>
          <p:nvPr/>
        </p:nvCxnSpPr>
        <p:spPr>
          <a:xfrm>
            <a:off x="7922173" y="3514382"/>
            <a:ext cx="1649200" cy="244201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34E5170-4079-024F-9F55-1C22868FB98A}"/>
              </a:ext>
            </a:extLst>
          </p:cNvPr>
          <p:cNvCxnSpPr>
            <a:cxnSpLocks/>
          </p:cNvCxnSpPr>
          <p:nvPr/>
        </p:nvCxnSpPr>
        <p:spPr>
          <a:xfrm>
            <a:off x="8656564" y="2660358"/>
            <a:ext cx="1065825" cy="318785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CB81A60C-48F6-9348-ABEB-32590943E2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7336" y="95258"/>
            <a:ext cx="914400" cy="68705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D9A2651-6BA9-194E-B5BC-D0C3705C33B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422" r="5007"/>
          <a:stretch/>
        </p:blipFill>
        <p:spPr>
          <a:xfrm>
            <a:off x="9313223" y="816239"/>
            <a:ext cx="922626" cy="843938"/>
          </a:xfrm>
          <a:prstGeom prst="rect">
            <a:avLst/>
          </a:prstGeom>
        </p:spPr>
      </p:pic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EC1DE81C-2C47-234A-B32B-2E12D8509EE0}"/>
              </a:ext>
            </a:extLst>
          </p:cNvPr>
          <p:cNvCxnSpPr/>
          <p:nvPr/>
        </p:nvCxnSpPr>
        <p:spPr>
          <a:xfrm flipV="1">
            <a:off x="8118327" y="767470"/>
            <a:ext cx="2258077" cy="868868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:a16="http://schemas.microsoft.com/office/drawing/2014/main" id="{060F6366-C3E4-8141-BB75-F29D039523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7056" y="2575154"/>
            <a:ext cx="1052600" cy="77905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2E07149-B829-C243-8CD6-0696EFD7E443}"/>
              </a:ext>
            </a:extLst>
          </p:cNvPr>
          <p:cNvSpPr txBox="1"/>
          <p:nvPr/>
        </p:nvSpPr>
        <p:spPr>
          <a:xfrm>
            <a:off x="6962423" y="2104405"/>
            <a:ext cx="9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SUPER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0A4F23D5-8BC9-A243-A6AF-77009E10CA06}"/>
              </a:ext>
            </a:extLst>
          </p:cNvPr>
          <p:cNvCxnSpPr>
            <a:cxnSpLocks/>
            <a:stCxn id="79" idx="2"/>
          </p:cNvCxnSpPr>
          <p:nvPr/>
        </p:nvCxnSpPr>
        <p:spPr>
          <a:xfrm>
            <a:off x="9774536" y="1660177"/>
            <a:ext cx="114261" cy="4105857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659EA393-03E5-FA4B-9B7E-7D4294BFDF1E}"/>
              </a:ext>
            </a:extLst>
          </p:cNvPr>
          <p:cNvCxnSpPr>
            <a:cxnSpLocks/>
            <a:stCxn id="82" idx="1"/>
          </p:cNvCxnSpPr>
          <p:nvPr/>
        </p:nvCxnSpPr>
        <p:spPr>
          <a:xfrm flipH="1">
            <a:off x="4751233" y="2289071"/>
            <a:ext cx="2211190" cy="28608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052C485-C859-E643-8BE3-3B1B42614D74}"/>
              </a:ext>
            </a:extLst>
          </p:cNvPr>
          <p:cNvCxnSpPr>
            <a:cxnSpLocks/>
          </p:cNvCxnSpPr>
          <p:nvPr/>
        </p:nvCxnSpPr>
        <p:spPr>
          <a:xfrm>
            <a:off x="2824486" y="5841976"/>
            <a:ext cx="0" cy="902485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6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44" grpId="0"/>
      <p:bldP spid="40" grpId="0"/>
      <p:bldP spid="50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F0BC3B7-B7C3-674A-8C5F-50EA3D7D2356}"/>
              </a:ext>
            </a:extLst>
          </p:cNvPr>
          <p:cNvSpPr/>
          <p:nvPr/>
        </p:nvSpPr>
        <p:spPr>
          <a:xfrm>
            <a:off x="9231925" y="754213"/>
            <a:ext cx="1144479" cy="90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FC42CDF-275D-5841-84B6-00156DA4DE03}"/>
              </a:ext>
            </a:extLst>
          </p:cNvPr>
          <p:cNvSpPr/>
          <p:nvPr/>
        </p:nvSpPr>
        <p:spPr>
          <a:xfrm>
            <a:off x="8085832" y="1630619"/>
            <a:ext cx="2290572" cy="90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EAF0C0-BD6F-7345-9862-7EC8656E2939}"/>
              </a:ext>
            </a:extLst>
          </p:cNvPr>
          <p:cNvSpPr/>
          <p:nvPr/>
        </p:nvSpPr>
        <p:spPr>
          <a:xfrm>
            <a:off x="6937070" y="2470050"/>
            <a:ext cx="3439334" cy="90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A3A712-4466-8F45-85BF-945109F21191}"/>
              </a:ext>
            </a:extLst>
          </p:cNvPr>
          <p:cNvSpPr/>
          <p:nvPr/>
        </p:nvSpPr>
        <p:spPr>
          <a:xfrm>
            <a:off x="5813684" y="3368842"/>
            <a:ext cx="4562720" cy="90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3C2684-4597-9243-862B-D09E42EB7CBC}"/>
              </a:ext>
            </a:extLst>
          </p:cNvPr>
          <p:cNvSpPr/>
          <p:nvPr/>
        </p:nvSpPr>
        <p:spPr>
          <a:xfrm>
            <a:off x="4690297" y="4234799"/>
            <a:ext cx="5686107" cy="90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65830BE-4956-AA4F-A8D6-30E24E27A8E9}"/>
              </a:ext>
            </a:extLst>
          </p:cNvPr>
          <p:cNvSpPr/>
          <p:nvPr/>
        </p:nvSpPr>
        <p:spPr>
          <a:xfrm>
            <a:off x="3704322" y="5112195"/>
            <a:ext cx="6672082" cy="90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6EBE0F-49EE-3046-97CF-92DAACA53C06}"/>
              </a:ext>
            </a:extLst>
          </p:cNvPr>
          <p:cNvSpPr/>
          <p:nvPr/>
        </p:nvSpPr>
        <p:spPr>
          <a:xfrm>
            <a:off x="2781199" y="5840165"/>
            <a:ext cx="7595205" cy="10153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50547" y="5456181"/>
            <a:ext cx="70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GLM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3578" y="4726420"/>
            <a:ext cx="92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MLM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0297" y="384482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CMLM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 l="18333" t="27344" r="25000" b="12500"/>
          <a:stretch>
            <a:fillRect/>
          </a:stretch>
        </p:blipFill>
        <p:spPr bwMode="auto">
          <a:xfrm>
            <a:off x="3762287" y="5151221"/>
            <a:ext cx="914400" cy="70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l="30555" t="33420" r="38889" b="24045"/>
          <a:stretch>
            <a:fillRect/>
          </a:stretch>
        </p:blipFill>
        <p:spPr bwMode="auto">
          <a:xfrm>
            <a:off x="4776071" y="4308978"/>
            <a:ext cx="914400" cy="77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l="37037" t="28862" r="41667" b="34679"/>
          <a:stretch>
            <a:fillRect/>
          </a:stretch>
        </p:blipFill>
        <p:spPr bwMode="auto">
          <a:xfrm>
            <a:off x="2867774" y="5916656"/>
            <a:ext cx="853190" cy="8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682963" y="6329028"/>
            <a:ext cx="18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229" y="3436141"/>
            <a:ext cx="914400" cy="77801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819335" y="2936038"/>
            <a:ext cx="111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ECMLM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/>
          <a:srcRect l="19674" t="66092" r="56108" b="20505"/>
          <a:stretch/>
        </p:blipFill>
        <p:spPr>
          <a:xfrm>
            <a:off x="8232101" y="1713296"/>
            <a:ext cx="914400" cy="8326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5615" y="840261"/>
            <a:ext cx="914400" cy="687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F65DAD-8DF3-1A47-AB24-779D954B5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5832" y="5764926"/>
            <a:ext cx="2011680" cy="89006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72E46A1-4852-D944-8FB6-BB8DAC991C5F}"/>
              </a:ext>
            </a:extLst>
          </p:cNvPr>
          <p:cNvSpPr txBox="1"/>
          <p:nvPr/>
        </p:nvSpPr>
        <p:spPr>
          <a:xfrm>
            <a:off x="3851017" y="1562479"/>
            <a:ext cx="1881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BLUP</a:t>
            </a:r>
          </a:p>
          <a:p>
            <a:pPr algn="ctr"/>
            <a:r>
              <a:rPr lang="en-US" sz="3200" dirty="0">
                <a:solidFill>
                  <a:schemeClr val="tx2"/>
                </a:solidFill>
              </a:rPr>
              <a:t>Alphabets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60DF7B-0006-1249-9A7E-2C46CE807BB7}"/>
              </a:ext>
            </a:extLst>
          </p:cNvPr>
          <p:cNvCxnSpPr>
            <a:cxnSpLocks/>
          </p:cNvCxnSpPr>
          <p:nvPr/>
        </p:nvCxnSpPr>
        <p:spPr>
          <a:xfrm flipH="1" flipV="1">
            <a:off x="5446207" y="2638743"/>
            <a:ext cx="343135" cy="359807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C96619-E99E-0246-8882-A41FFE28F445}"/>
              </a:ext>
            </a:extLst>
          </p:cNvPr>
          <p:cNvCxnSpPr>
            <a:cxnSpLocks/>
          </p:cNvCxnSpPr>
          <p:nvPr/>
        </p:nvCxnSpPr>
        <p:spPr>
          <a:xfrm flipH="1" flipV="1">
            <a:off x="4946801" y="2759893"/>
            <a:ext cx="1" cy="108359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55705FF-BFDA-B54A-A06E-123367243861}"/>
              </a:ext>
            </a:extLst>
          </p:cNvPr>
          <p:cNvCxnSpPr>
            <a:cxnSpLocks/>
          </p:cNvCxnSpPr>
          <p:nvPr/>
        </p:nvCxnSpPr>
        <p:spPr>
          <a:xfrm flipV="1">
            <a:off x="4016418" y="2759893"/>
            <a:ext cx="399281" cy="1905936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CB81A60C-48F6-9348-ABEB-32590943E2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7336" y="15070"/>
            <a:ext cx="914400" cy="68705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D9A2651-6BA9-194E-B5BC-D0C3705C33B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422" r="5007"/>
          <a:stretch/>
        </p:blipFill>
        <p:spPr>
          <a:xfrm>
            <a:off x="9313223" y="816239"/>
            <a:ext cx="922626" cy="84393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60F6366-C3E4-8141-BB75-F29D039523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7056" y="2575154"/>
            <a:ext cx="1052600" cy="779055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2E07149-B829-C243-8CD6-0696EFD7E443}"/>
              </a:ext>
            </a:extLst>
          </p:cNvPr>
          <p:cNvSpPr txBox="1"/>
          <p:nvPr/>
        </p:nvSpPr>
        <p:spPr>
          <a:xfrm>
            <a:off x="6962423" y="2104405"/>
            <a:ext cx="9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SUPER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659EA393-03E5-FA4B-9B7E-7D4294BFDF1E}"/>
              </a:ext>
            </a:extLst>
          </p:cNvPr>
          <p:cNvCxnSpPr>
            <a:cxnSpLocks/>
            <a:stCxn id="82" idx="1"/>
            <a:endCxn id="40" idx="3"/>
          </p:cNvCxnSpPr>
          <p:nvPr/>
        </p:nvCxnSpPr>
        <p:spPr>
          <a:xfrm flipH="1" flipV="1">
            <a:off x="5732520" y="2101088"/>
            <a:ext cx="1229903" cy="18798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3EDB64-7280-464D-9532-23F0DF3DC685}"/>
              </a:ext>
            </a:extLst>
          </p:cNvPr>
          <p:cNvCxnSpPr>
            <a:cxnSpLocks/>
            <a:stCxn id="36" idx="1"/>
            <a:endCxn id="60" idx="3"/>
          </p:cNvCxnSpPr>
          <p:nvPr/>
        </p:nvCxnSpPr>
        <p:spPr>
          <a:xfrm flipH="1" flipV="1">
            <a:off x="4016418" y="358598"/>
            <a:ext cx="4179197" cy="82519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8F4BF10-7369-3842-825C-50DBBBB9B1EB}"/>
              </a:ext>
            </a:extLst>
          </p:cNvPr>
          <p:cNvSpPr txBox="1"/>
          <p:nvPr/>
        </p:nvSpPr>
        <p:spPr>
          <a:xfrm>
            <a:off x="2690564" y="66210"/>
            <a:ext cx="132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MAS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C6B91C6-4988-CB4E-A9EA-17712280428E}"/>
              </a:ext>
            </a:extLst>
          </p:cNvPr>
          <p:cNvCxnSpPr>
            <a:cxnSpLocks/>
            <a:stCxn id="14" idx="0"/>
            <a:endCxn id="60" idx="2"/>
          </p:cNvCxnSpPr>
          <p:nvPr/>
        </p:nvCxnSpPr>
        <p:spPr>
          <a:xfrm flipV="1">
            <a:off x="3303348" y="650985"/>
            <a:ext cx="50143" cy="4805196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AA990AC-DD6A-5145-9149-3A8548883AF6}"/>
              </a:ext>
            </a:extLst>
          </p:cNvPr>
          <p:cNvCxnSpPr>
            <a:cxnSpLocks/>
            <a:stCxn id="78" idx="1"/>
            <a:endCxn id="60" idx="3"/>
          </p:cNvCxnSpPr>
          <p:nvPr/>
        </p:nvCxnSpPr>
        <p:spPr>
          <a:xfrm flipH="1">
            <a:off x="4016418" y="358598"/>
            <a:ext cx="5300918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Pat_icon_v3.png" descr="iPat_icon_v3.png">
            <a:extLst>
              <a:ext uri="{FF2B5EF4-FFF2-40B4-BE49-F238E27FC236}">
                <a16:creationId xmlns:a16="http://schemas.microsoft.com/office/drawing/2014/main" id="{67276FD6-96C4-F44C-9E04-874D559655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5832" y="3611625"/>
            <a:ext cx="2011680" cy="201167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09567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17</Words>
  <Application>Microsoft Macintosh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118</cp:revision>
  <dcterms:created xsi:type="dcterms:W3CDTF">2020-01-18T23:14:17Z</dcterms:created>
  <dcterms:modified xsi:type="dcterms:W3CDTF">2023-04-14T03:58:25Z</dcterms:modified>
</cp:coreProperties>
</file>